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293" r:id="rId2"/>
    <p:sldId id="256" r:id="rId3"/>
    <p:sldId id="257" r:id="rId4"/>
    <p:sldId id="327" r:id="rId5"/>
    <p:sldId id="330" r:id="rId6"/>
    <p:sldId id="351" r:id="rId7"/>
    <p:sldId id="354" r:id="rId8"/>
    <p:sldId id="355" r:id="rId9"/>
    <p:sldId id="356" r:id="rId10"/>
    <p:sldId id="374" r:id="rId11"/>
    <p:sldId id="373" r:id="rId12"/>
    <p:sldId id="331" r:id="rId13"/>
    <p:sldId id="332" r:id="rId14"/>
    <p:sldId id="358" r:id="rId15"/>
    <p:sldId id="359" r:id="rId16"/>
    <p:sldId id="360" r:id="rId17"/>
    <p:sldId id="329" r:id="rId18"/>
    <p:sldId id="328" r:id="rId19"/>
    <p:sldId id="335" r:id="rId20"/>
    <p:sldId id="336" r:id="rId21"/>
    <p:sldId id="337" r:id="rId22"/>
    <p:sldId id="338" r:id="rId23"/>
    <p:sldId id="339" r:id="rId24"/>
    <p:sldId id="340" r:id="rId25"/>
    <p:sldId id="341" r:id="rId26"/>
    <p:sldId id="342" r:id="rId27"/>
    <p:sldId id="343" r:id="rId28"/>
    <p:sldId id="362" r:id="rId29"/>
    <p:sldId id="363" r:id="rId30"/>
    <p:sldId id="364" r:id="rId31"/>
    <p:sldId id="365" r:id="rId32"/>
    <p:sldId id="366" r:id="rId33"/>
    <p:sldId id="367" r:id="rId34"/>
    <p:sldId id="368" r:id="rId35"/>
    <p:sldId id="369" r:id="rId36"/>
    <p:sldId id="370" r:id="rId37"/>
    <p:sldId id="371" r:id="rId38"/>
    <p:sldId id="372" r:id="rId39"/>
    <p:sldId id="344" r:id="rId40"/>
    <p:sldId id="345" r:id="rId41"/>
    <p:sldId id="361" r:id="rId42"/>
  </p:sldIdLst>
  <p:sldSz cx="9144000" cy="6858000" type="screen4x3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황 동현" initials="황동" lastIdx="1" clrIdx="0">
    <p:extLst>
      <p:ext uri="{19B8F6BF-5375-455C-9EA6-DF929625EA0E}">
        <p15:presenceInfo xmlns:p15="http://schemas.microsoft.com/office/powerpoint/2012/main" userId="d4adb67a9267da7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1C3"/>
    <a:srgbClr val="BCBDC0"/>
    <a:srgbClr val="BABCBE"/>
    <a:srgbClr val="00B3EB"/>
    <a:srgbClr val="FBAB17"/>
    <a:srgbClr val="D84529"/>
    <a:srgbClr val="F05322"/>
    <a:srgbClr val="1E3662"/>
    <a:srgbClr val="01B2E9"/>
    <a:srgbClr val="E7A6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1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1050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0" d="100"/>
          <a:sy n="70" d="100"/>
        </p:scale>
        <p:origin x="213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황 동현" userId="d4adb67a9267da78" providerId="LiveId" clId="{EC8D80A7-B176-4F76-B66D-A9DAD95681FD}"/>
    <pc:docChg chg="undo redo custSel addSld delSld modSld modMainMaster">
      <pc:chgData name="황 동현" userId="d4adb67a9267da78" providerId="LiveId" clId="{EC8D80A7-B176-4F76-B66D-A9DAD95681FD}" dt="2022-10-17T00:21:42.736" v="1860" actId="207"/>
      <pc:docMkLst>
        <pc:docMk/>
      </pc:docMkLst>
      <pc:sldChg chg="mod chgLayout">
        <pc:chgData name="황 동현" userId="d4adb67a9267da78" providerId="LiveId" clId="{EC8D80A7-B176-4F76-B66D-A9DAD95681FD}" dt="2022-10-14T04:15:18.795" v="15" actId="700"/>
        <pc:sldMkLst>
          <pc:docMk/>
          <pc:sldMk cId="1609934238" sldId="351"/>
        </pc:sldMkLst>
      </pc:sldChg>
      <pc:sldChg chg="modSp mod">
        <pc:chgData name="황 동현" userId="d4adb67a9267da78" providerId="LiveId" clId="{EC8D80A7-B176-4F76-B66D-A9DAD95681FD}" dt="2022-10-17T00:13:26.906" v="1856" actId="113"/>
        <pc:sldMkLst>
          <pc:docMk/>
          <pc:sldMk cId="3851598351" sldId="356"/>
        </pc:sldMkLst>
        <pc:graphicFrameChg chg="modGraphic">
          <ac:chgData name="황 동현" userId="d4adb67a9267da78" providerId="LiveId" clId="{EC8D80A7-B176-4F76-B66D-A9DAD95681FD}" dt="2022-10-17T00:13:23.939" v="1855" actId="113"/>
          <ac:graphicFrameMkLst>
            <pc:docMk/>
            <pc:sldMk cId="3851598351" sldId="356"/>
            <ac:graphicFrameMk id="3" creationId="{00000000-0000-0000-0000-000000000000}"/>
          </ac:graphicFrameMkLst>
        </pc:graphicFrameChg>
        <pc:graphicFrameChg chg="modGraphic">
          <ac:chgData name="황 동현" userId="d4adb67a9267da78" providerId="LiveId" clId="{EC8D80A7-B176-4F76-B66D-A9DAD95681FD}" dt="2022-10-17T00:13:26.906" v="1856" actId="113"/>
          <ac:graphicFrameMkLst>
            <pc:docMk/>
            <pc:sldMk cId="3851598351" sldId="356"/>
            <ac:graphicFrameMk id="10" creationId="{00000000-0000-0000-0000-000000000000}"/>
          </ac:graphicFrameMkLst>
        </pc:graphicFrameChg>
      </pc:sldChg>
      <pc:sldChg chg="modSp mod">
        <pc:chgData name="황 동현" userId="d4adb67a9267da78" providerId="LiveId" clId="{EC8D80A7-B176-4F76-B66D-A9DAD95681FD}" dt="2022-10-17T00:21:42.736" v="1860" actId="207"/>
        <pc:sldMkLst>
          <pc:docMk/>
          <pc:sldMk cId="666223484" sldId="365"/>
        </pc:sldMkLst>
        <pc:spChg chg="mod">
          <ac:chgData name="황 동현" userId="d4adb67a9267da78" providerId="LiveId" clId="{EC8D80A7-B176-4F76-B66D-A9DAD95681FD}" dt="2022-10-17T00:21:42.736" v="1860" actId="207"/>
          <ac:spMkLst>
            <pc:docMk/>
            <pc:sldMk cId="666223484" sldId="365"/>
            <ac:spMk id="5" creationId="{00000000-0000-0000-0000-000000000000}"/>
          </ac:spMkLst>
        </pc:spChg>
      </pc:sldChg>
      <pc:sldChg chg="modSp mod">
        <pc:chgData name="황 동현" userId="d4adb67a9267da78" providerId="LiveId" clId="{EC8D80A7-B176-4F76-B66D-A9DAD95681FD}" dt="2022-10-14T05:46:56.754" v="1680" actId="122"/>
        <pc:sldMkLst>
          <pc:docMk/>
          <pc:sldMk cId="2190127079" sldId="371"/>
        </pc:sldMkLst>
        <pc:graphicFrameChg chg="modGraphic">
          <ac:chgData name="황 동현" userId="d4adb67a9267da78" providerId="LiveId" clId="{EC8D80A7-B176-4F76-B66D-A9DAD95681FD}" dt="2022-10-14T05:46:56.754" v="1680" actId="122"/>
          <ac:graphicFrameMkLst>
            <pc:docMk/>
            <pc:sldMk cId="2190127079" sldId="371"/>
            <ac:graphicFrameMk id="2" creationId="{00000000-0000-0000-0000-000000000000}"/>
          </ac:graphicFrameMkLst>
        </pc:graphicFrameChg>
      </pc:sldChg>
      <pc:sldChg chg="setBg">
        <pc:chgData name="황 동현" userId="d4adb67a9267da78" providerId="LiveId" clId="{EC8D80A7-B176-4F76-B66D-A9DAD95681FD}" dt="2022-10-14T04:52:38.766" v="38"/>
        <pc:sldMkLst>
          <pc:docMk/>
          <pc:sldMk cId="3136462324" sldId="372"/>
        </pc:sldMkLst>
      </pc:sldChg>
      <pc:sldChg chg="modSp mod">
        <pc:chgData name="황 동현" userId="d4adb67a9267da78" providerId="LiveId" clId="{EC8D80A7-B176-4F76-B66D-A9DAD95681FD}" dt="2022-10-17T00:14:58.610" v="1857" actId="122"/>
        <pc:sldMkLst>
          <pc:docMk/>
          <pc:sldMk cId="3310893241" sldId="374"/>
        </pc:sldMkLst>
        <pc:graphicFrameChg chg="modGraphic">
          <ac:chgData name="황 동현" userId="d4adb67a9267da78" providerId="LiveId" clId="{EC8D80A7-B176-4F76-B66D-A9DAD95681FD}" dt="2022-10-12T08:46:26.611" v="14" actId="2711"/>
          <ac:graphicFrameMkLst>
            <pc:docMk/>
            <pc:sldMk cId="3310893241" sldId="374"/>
            <ac:graphicFrameMk id="2" creationId="{00000000-0000-0000-0000-000000000000}"/>
          </ac:graphicFrameMkLst>
        </pc:graphicFrameChg>
        <pc:graphicFrameChg chg="modGraphic">
          <ac:chgData name="황 동현" userId="d4adb67a9267da78" providerId="LiveId" clId="{EC8D80A7-B176-4F76-B66D-A9DAD95681FD}" dt="2022-10-17T00:14:58.610" v="1857" actId="122"/>
          <ac:graphicFrameMkLst>
            <pc:docMk/>
            <pc:sldMk cId="3310893241" sldId="374"/>
            <ac:graphicFrameMk id="3" creationId="{00000000-0000-0000-0000-000000000000}"/>
          </ac:graphicFrameMkLst>
        </pc:graphicFrameChg>
        <pc:graphicFrameChg chg="modGraphic">
          <ac:chgData name="황 동현" userId="d4adb67a9267da78" providerId="LiveId" clId="{EC8D80A7-B176-4F76-B66D-A9DAD95681FD}" dt="2022-10-17T00:13:10.125" v="1854" actId="113"/>
          <ac:graphicFrameMkLst>
            <pc:docMk/>
            <pc:sldMk cId="3310893241" sldId="374"/>
            <ac:graphicFrameMk id="10" creationId="{00000000-0000-0000-0000-000000000000}"/>
          </ac:graphicFrameMkLst>
        </pc:graphicFrameChg>
      </pc:sldChg>
      <pc:sldChg chg="new del mod chgLayout">
        <pc:chgData name="황 동현" userId="d4adb67a9267da78" providerId="LiveId" clId="{EC8D80A7-B176-4F76-B66D-A9DAD95681FD}" dt="2022-10-17T00:20:44.042" v="1859" actId="47"/>
        <pc:sldMkLst>
          <pc:docMk/>
          <pc:sldMk cId="2731399494" sldId="375"/>
        </pc:sldMkLst>
      </pc:sldChg>
      <pc:sldChg chg="new del">
        <pc:chgData name="황 동현" userId="d4adb67a9267da78" providerId="LiveId" clId="{EC8D80A7-B176-4F76-B66D-A9DAD95681FD}" dt="2022-10-14T05:57:42.266" v="1682" actId="47"/>
        <pc:sldMkLst>
          <pc:docMk/>
          <pc:sldMk cId="1176869924" sldId="376"/>
        </pc:sldMkLst>
      </pc:sldChg>
      <pc:sldChg chg="addSp delSp modSp new del mod">
        <pc:chgData name="황 동현" userId="d4adb67a9267da78" providerId="LiveId" clId="{EC8D80A7-B176-4F76-B66D-A9DAD95681FD}" dt="2022-10-17T00:20:43.446" v="1858" actId="47"/>
        <pc:sldMkLst>
          <pc:docMk/>
          <pc:sldMk cId="3065300547" sldId="376"/>
        </pc:sldMkLst>
        <pc:spChg chg="add del mod">
          <ac:chgData name="황 동현" userId="d4adb67a9267da78" providerId="LiveId" clId="{EC8D80A7-B176-4F76-B66D-A9DAD95681FD}" dt="2022-10-14T06:06:42.260" v="1740" actId="478"/>
          <ac:spMkLst>
            <pc:docMk/>
            <pc:sldMk cId="3065300547" sldId="376"/>
            <ac:spMk id="2" creationId="{7FF9F3C5-6DAF-57B1-2B1E-B09CA208FF8B}"/>
          </ac:spMkLst>
        </pc:spChg>
        <pc:spChg chg="add del mod">
          <ac:chgData name="황 동현" userId="d4adb67a9267da78" providerId="LiveId" clId="{EC8D80A7-B176-4F76-B66D-A9DAD95681FD}" dt="2022-10-14T06:06:34.993" v="1738" actId="478"/>
          <ac:spMkLst>
            <pc:docMk/>
            <pc:sldMk cId="3065300547" sldId="376"/>
            <ac:spMk id="3" creationId="{A0C6FFD1-111A-CC26-E5B7-179CB08C3452}"/>
          </ac:spMkLst>
        </pc:spChg>
        <pc:spChg chg="add del mod">
          <ac:chgData name="황 동현" userId="d4adb67a9267da78" providerId="LiveId" clId="{EC8D80A7-B176-4F76-B66D-A9DAD95681FD}" dt="2022-10-14T06:06:38.473" v="1739" actId="478"/>
          <ac:spMkLst>
            <pc:docMk/>
            <pc:sldMk cId="3065300547" sldId="376"/>
            <ac:spMk id="4" creationId="{D75FA4E5-2AF6-45FC-39DD-CCF27BEDF841}"/>
          </ac:spMkLst>
        </pc:spChg>
        <pc:spChg chg="add del mod">
          <ac:chgData name="황 동현" userId="d4adb67a9267da78" providerId="LiveId" clId="{EC8D80A7-B176-4F76-B66D-A9DAD95681FD}" dt="2022-10-14T06:06:47.906" v="1746" actId="478"/>
          <ac:spMkLst>
            <pc:docMk/>
            <pc:sldMk cId="3065300547" sldId="376"/>
            <ac:spMk id="5" creationId="{D874F1D1-09AF-3398-F0FD-0C9A6AA7BB85}"/>
          </ac:spMkLst>
        </pc:spChg>
        <pc:spChg chg="add del mod">
          <ac:chgData name="황 동현" userId="d4adb67a9267da78" providerId="LiveId" clId="{EC8D80A7-B176-4F76-B66D-A9DAD95681FD}" dt="2022-10-14T06:06:34.993" v="1738" actId="478"/>
          <ac:spMkLst>
            <pc:docMk/>
            <pc:sldMk cId="3065300547" sldId="376"/>
            <ac:spMk id="6" creationId="{86A7107C-C130-A675-BED5-5444199EFD45}"/>
          </ac:spMkLst>
        </pc:spChg>
        <pc:spChg chg="add del mod">
          <ac:chgData name="황 동현" userId="d4adb67a9267da78" providerId="LiveId" clId="{EC8D80A7-B176-4F76-B66D-A9DAD95681FD}" dt="2022-10-14T06:06:34.993" v="1738" actId="478"/>
          <ac:spMkLst>
            <pc:docMk/>
            <pc:sldMk cId="3065300547" sldId="376"/>
            <ac:spMk id="7" creationId="{CC796FEE-0052-0350-9D1A-FE75CB7BAC51}"/>
          </ac:spMkLst>
        </pc:spChg>
        <pc:spChg chg="add del mod">
          <ac:chgData name="황 동현" userId="d4adb67a9267da78" providerId="LiveId" clId="{EC8D80A7-B176-4F76-B66D-A9DAD95681FD}" dt="2022-10-14T06:06:34.993" v="1738" actId="478"/>
          <ac:spMkLst>
            <pc:docMk/>
            <pc:sldMk cId="3065300547" sldId="376"/>
            <ac:spMk id="8" creationId="{65A101AF-2889-465B-8630-F55319D794D4}"/>
          </ac:spMkLst>
        </pc:spChg>
        <pc:spChg chg="add del mod">
          <ac:chgData name="황 동현" userId="d4adb67a9267da78" providerId="LiveId" clId="{EC8D80A7-B176-4F76-B66D-A9DAD95681FD}" dt="2022-10-14T06:06:38.473" v="1739" actId="478"/>
          <ac:spMkLst>
            <pc:docMk/>
            <pc:sldMk cId="3065300547" sldId="376"/>
            <ac:spMk id="9" creationId="{512D63B4-3979-3089-29FC-14D6B92E9A81}"/>
          </ac:spMkLst>
        </pc:spChg>
        <pc:spChg chg="add del mod">
          <ac:chgData name="황 동현" userId="d4adb67a9267da78" providerId="LiveId" clId="{EC8D80A7-B176-4F76-B66D-A9DAD95681FD}" dt="2022-10-14T06:06:42.260" v="1740" actId="478"/>
          <ac:spMkLst>
            <pc:docMk/>
            <pc:sldMk cId="3065300547" sldId="376"/>
            <ac:spMk id="10" creationId="{B4802EDB-2ECE-88D5-3FEB-281C65902352}"/>
          </ac:spMkLst>
        </pc:spChg>
        <pc:spChg chg="add del mod">
          <ac:chgData name="황 동현" userId="d4adb67a9267da78" providerId="LiveId" clId="{EC8D80A7-B176-4F76-B66D-A9DAD95681FD}" dt="2022-10-14T06:06:38.473" v="1739" actId="478"/>
          <ac:spMkLst>
            <pc:docMk/>
            <pc:sldMk cId="3065300547" sldId="376"/>
            <ac:spMk id="11" creationId="{D463AFD9-5D25-B524-4110-310CF647C057}"/>
          </ac:spMkLst>
        </pc:spChg>
        <pc:spChg chg="add del mod">
          <ac:chgData name="황 동현" userId="d4adb67a9267da78" providerId="LiveId" clId="{EC8D80A7-B176-4F76-B66D-A9DAD95681FD}" dt="2022-10-14T06:06:34.993" v="1738" actId="478"/>
          <ac:spMkLst>
            <pc:docMk/>
            <pc:sldMk cId="3065300547" sldId="376"/>
            <ac:spMk id="12" creationId="{F136CDCC-8C04-09CE-6D17-853839FDCC83}"/>
          </ac:spMkLst>
        </pc:spChg>
        <pc:spChg chg="add del mod">
          <ac:chgData name="황 동현" userId="d4adb67a9267da78" providerId="LiveId" clId="{EC8D80A7-B176-4F76-B66D-A9DAD95681FD}" dt="2022-10-14T06:06:34.993" v="1738" actId="478"/>
          <ac:spMkLst>
            <pc:docMk/>
            <pc:sldMk cId="3065300547" sldId="376"/>
            <ac:spMk id="13" creationId="{D622BADB-5398-2902-E846-AEDCC259FD1D}"/>
          </ac:spMkLst>
        </pc:spChg>
        <pc:spChg chg="add del mod">
          <ac:chgData name="황 동현" userId="d4adb67a9267da78" providerId="LiveId" clId="{EC8D80A7-B176-4F76-B66D-A9DAD95681FD}" dt="2022-10-14T06:06:38.473" v="1739" actId="478"/>
          <ac:spMkLst>
            <pc:docMk/>
            <pc:sldMk cId="3065300547" sldId="376"/>
            <ac:spMk id="14" creationId="{2166FAAE-A272-F5A9-B849-F8EB3322FA6C}"/>
          </ac:spMkLst>
        </pc:spChg>
        <pc:spChg chg="add del mod">
          <ac:chgData name="황 동현" userId="d4adb67a9267da78" providerId="LiveId" clId="{EC8D80A7-B176-4F76-B66D-A9DAD95681FD}" dt="2022-10-14T06:06:38.473" v="1739" actId="478"/>
          <ac:spMkLst>
            <pc:docMk/>
            <pc:sldMk cId="3065300547" sldId="376"/>
            <ac:spMk id="15" creationId="{54925BF9-3352-B1AF-3908-83BC8FD0D621}"/>
          </ac:spMkLst>
        </pc:spChg>
        <pc:spChg chg="add del mod">
          <ac:chgData name="황 동현" userId="d4adb67a9267da78" providerId="LiveId" clId="{EC8D80A7-B176-4F76-B66D-A9DAD95681FD}" dt="2022-10-14T06:06:34.993" v="1738" actId="478"/>
          <ac:spMkLst>
            <pc:docMk/>
            <pc:sldMk cId="3065300547" sldId="376"/>
            <ac:spMk id="16" creationId="{74AF643E-50F3-4CD4-7892-533E9747F0CA}"/>
          </ac:spMkLst>
        </pc:spChg>
        <pc:spChg chg="add del mod">
          <ac:chgData name="황 동현" userId="d4adb67a9267da78" providerId="LiveId" clId="{EC8D80A7-B176-4F76-B66D-A9DAD95681FD}" dt="2022-10-14T06:06:38.473" v="1739" actId="478"/>
          <ac:spMkLst>
            <pc:docMk/>
            <pc:sldMk cId="3065300547" sldId="376"/>
            <ac:spMk id="17" creationId="{CE282224-E499-C7AD-476B-B5582750C187}"/>
          </ac:spMkLst>
        </pc:spChg>
        <pc:spChg chg="add del mod">
          <ac:chgData name="황 동현" userId="d4adb67a9267da78" providerId="LiveId" clId="{EC8D80A7-B176-4F76-B66D-A9DAD95681FD}" dt="2022-10-14T06:06:34.993" v="1738" actId="478"/>
          <ac:spMkLst>
            <pc:docMk/>
            <pc:sldMk cId="3065300547" sldId="376"/>
            <ac:spMk id="18" creationId="{EADEDA40-187F-1B00-15C7-621FBAB98615}"/>
          </ac:spMkLst>
        </pc:spChg>
        <pc:spChg chg="add del mod">
          <ac:chgData name="황 동현" userId="d4adb67a9267da78" providerId="LiveId" clId="{EC8D80A7-B176-4F76-B66D-A9DAD95681FD}" dt="2022-10-14T06:06:44.293" v="1741" actId="478"/>
          <ac:spMkLst>
            <pc:docMk/>
            <pc:sldMk cId="3065300547" sldId="376"/>
            <ac:spMk id="19" creationId="{25A1B8C3-6CC5-F908-9FDC-1D1E12E4F8F7}"/>
          </ac:spMkLst>
        </pc:spChg>
        <pc:spChg chg="add del mod">
          <ac:chgData name="황 동현" userId="d4adb67a9267da78" providerId="LiveId" clId="{EC8D80A7-B176-4F76-B66D-A9DAD95681FD}" dt="2022-10-14T06:06:49.224" v="1749" actId="478"/>
          <ac:spMkLst>
            <pc:docMk/>
            <pc:sldMk cId="3065300547" sldId="376"/>
            <ac:spMk id="20" creationId="{6B28D819-35E9-89EA-367B-8E2143359C0A}"/>
          </ac:spMkLst>
        </pc:spChg>
        <pc:spChg chg="add del mod">
          <ac:chgData name="황 동현" userId="d4adb67a9267da78" providerId="LiveId" clId="{EC8D80A7-B176-4F76-B66D-A9DAD95681FD}" dt="2022-10-14T06:06:49.929" v="1751" actId="478"/>
          <ac:spMkLst>
            <pc:docMk/>
            <pc:sldMk cId="3065300547" sldId="376"/>
            <ac:spMk id="21" creationId="{A0BCED02-2509-9D5E-3B6F-905CBBA28524}"/>
          </ac:spMkLst>
        </pc:spChg>
        <pc:spChg chg="add del mod">
          <ac:chgData name="황 동현" userId="d4adb67a9267da78" providerId="LiveId" clId="{EC8D80A7-B176-4F76-B66D-A9DAD95681FD}" dt="2022-10-14T06:06:34.993" v="1738" actId="478"/>
          <ac:spMkLst>
            <pc:docMk/>
            <pc:sldMk cId="3065300547" sldId="376"/>
            <ac:spMk id="22" creationId="{AEB6B0BF-D20E-2731-685B-50A518819116}"/>
          </ac:spMkLst>
        </pc:spChg>
        <pc:spChg chg="add del mod">
          <ac:chgData name="황 동현" userId="d4adb67a9267da78" providerId="LiveId" clId="{EC8D80A7-B176-4F76-B66D-A9DAD95681FD}" dt="2022-10-14T06:06:50.873" v="1753" actId="478"/>
          <ac:spMkLst>
            <pc:docMk/>
            <pc:sldMk cId="3065300547" sldId="376"/>
            <ac:spMk id="23" creationId="{493A3688-EE69-6669-4907-B449E20ACDA1}"/>
          </ac:spMkLst>
        </pc:spChg>
        <pc:spChg chg="add del mod">
          <ac:chgData name="황 동현" userId="d4adb67a9267da78" providerId="LiveId" clId="{EC8D80A7-B176-4F76-B66D-A9DAD95681FD}" dt="2022-10-14T06:06:34.993" v="1738" actId="478"/>
          <ac:spMkLst>
            <pc:docMk/>
            <pc:sldMk cId="3065300547" sldId="376"/>
            <ac:spMk id="24" creationId="{09779680-CA33-5E84-409B-9F2B5C17CA77}"/>
          </ac:spMkLst>
        </pc:spChg>
        <pc:spChg chg="add del mod">
          <ac:chgData name="황 동현" userId="d4adb67a9267da78" providerId="LiveId" clId="{EC8D80A7-B176-4F76-B66D-A9DAD95681FD}" dt="2022-10-14T06:06:42.260" v="1740" actId="478"/>
          <ac:spMkLst>
            <pc:docMk/>
            <pc:sldMk cId="3065300547" sldId="376"/>
            <ac:spMk id="25" creationId="{13F6E087-A7EA-B46B-BF8B-D5654F398D27}"/>
          </ac:spMkLst>
        </pc:spChg>
        <pc:spChg chg="add del mod">
          <ac:chgData name="황 동현" userId="d4adb67a9267da78" providerId="LiveId" clId="{EC8D80A7-B176-4F76-B66D-A9DAD95681FD}" dt="2022-10-14T06:06:38.473" v="1739" actId="478"/>
          <ac:spMkLst>
            <pc:docMk/>
            <pc:sldMk cId="3065300547" sldId="376"/>
            <ac:spMk id="26" creationId="{758B69E5-20AB-7041-B67F-7E661C6F2377}"/>
          </ac:spMkLst>
        </pc:spChg>
        <pc:spChg chg="add del mod">
          <ac:chgData name="황 동현" userId="d4adb67a9267da78" providerId="LiveId" clId="{EC8D80A7-B176-4F76-B66D-A9DAD95681FD}" dt="2022-10-14T06:06:49.585" v="1750" actId="478"/>
          <ac:spMkLst>
            <pc:docMk/>
            <pc:sldMk cId="3065300547" sldId="376"/>
            <ac:spMk id="27" creationId="{2C5A6B05-C10D-8CA6-EEA6-378E2243A929}"/>
          </ac:spMkLst>
        </pc:spChg>
        <pc:spChg chg="add del mod">
          <ac:chgData name="황 동현" userId="d4adb67a9267da78" providerId="LiveId" clId="{EC8D80A7-B176-4F76-B66D-A9DAD95681FD}" dt="2022-10-14T06:06:42.260" v="1740" actId="478"/>
          <ac:spMkLst>
            <pc:docMk/>
            <pc:sldMk cId="3065300547" sldId="376"/>
            <ac:spMk id="28" creationId="{41DADF1E-842C-3A83-78E4-4A81958C6471}"/>
          </ac:spMkLst>
        </pc:spChg>
        <pc:spChg chg="add del mod">
          <ac:chgData name="황 동현" userId="d4adb67a9267da78" providerId="LiveId" clId="{EC8D80A7-B176-4F76-B66D-A9DAD95681FD}" dt="2022-10-14T06:06:50.356" v="1752" actId="478"/>
          <ac:spMkLst>
            <pc:docMk/>
            <pc:sldMk cId="3065300547" sldId="376"/>
            <ac:spMk id="29" creationId="{5B1DBC3D-AB05-9B95-0584-7CE46E3CF378}"/>
          </ac:spMkLst>
        </pc:spChg>
        <pc:spChg chg="add del mod">
          <ac:chgData name="황 동현" userId="d4adb67a9267da78" providerId="LiveId" clId="{EC8D80A7-B176-4F76-B66D-A9DAD95681FD}" dt="2022-10-14T06:06:34.993" v="1738" actId="478"/>
          <ac:spMkLst>
            <pc:docMk/>
            <pc:sldMk cId="3065300547" sldId="376"/>
            <ac:spMk id="30" creationId="{74312B09-AFBB-4040-0C4A-0296CC79207F}"/>
          </ac:spMkLst>
        </pc:spChg>
        <pc:spChg chg="add del mod">
          <ac:chgData name="황 동현" userId="d4adb67a9267da78" providerId="LiveId" clId="{EC8D80A7-B176-4F76-B66D-A9DAD95681FD}" dt="2022-10-14T06:06:48.793" v="1748" actId="478"/>
          <ac:spMkLst>
            <pc:docMk/>
            <pc:sldMk cId="3065300547" sldId="376"/>
            <ac:spMk id="31" creationId="{CACFAA6D-2FFB-EB68-669F-356F46987163}"/>
          </ac:spMkLst>
        </pc:spChg>
        <pc:spChg chg="add del mod">
          <ac:chgData name="황 동현" userId="d4adb67a9267da78" providerId="LiveId" clId="{EC8D80A7-B176-4F76-B66D-A9DAD95681FD}" dt="2022-10-14T06:06:38.473" v="1739" actId="478"/>
          <ac:spMkLst>
            <pc:docMk/>
            <pc:sldMk cId="3065300547" sldId="376"/>
            <ac:spMk id="32" creationId="{0008E4F4-1941-A7A5-20FA-E8E96A43F108}"/>
          </ac:spMkLst>
        </pc:spChg>
        <pc:spChg chg="add del mod">
          <ac:chgData name="황 동현" userId="d4adb67a9267da78" providerId="LiveId" clId="{EC8D80A7-B176-4F76-B66D-A9DAD95681FD}" dt="2022-10-14T06:06:38.473" v="1739" actId="478"/>
          <ac:spMkLst>
            <pc:docMk/>
            <pc:sldMk cId="3065300547" sldId="376"/>
            <ac:spMk id="33" creationId="{1F348F91-BB35-F07F-F844-3AC200544D5B}"/>
          </ac:spMkLst>
        </pc:spChg>
        <pc:spChg chg="add del mod">
          <ac:chgData name="황 동현" userId="d4adb67a9267da78" providerId="LiveId" clId="{EC8D80A7-B176-4F76-B66D-A9DAD95681FD}" dt="2022-10-14T06:06:47.466" v="1745" actId="478"/>
          <ac:spMkLst>
            <pc:docMk/>
            <pc:sldMk cId="3065300547" sldId="376"/>
            <ac:spMk id="34" creationId="{20910630-78BA-48AA-E17E-0F722109CBAF}"/>
          </ac:spMkLst>
        </pc:spChg>
        <pc:spChg chg="add del mod">
          <ac:chgData name="황 동현" userId="d4adb67a9267da78" providerId="LiveId" clId="{EC8D80A7-B176-4F76-B66D-A9DAD95681FD}" dt="2022-10-14T06:06:38.473" v="1739" actId="478"/>
          <ac:spMkLst>
            <pc:docMk/>
            <pc:sldMk cId="3065300547" sldId="376"/>
            <ac:spMk id="35" creationId="{1B26862F-20D9-C7D5-022B-4389A4E19271}"/>
          </ac:spMkLst>
        </pc:spChg>
        <pc:spChg chg="add del mod">
          <ac:chgData name="황 동현" userId="d4adb67a9267da78" providerId="LiveId" clId="{EC8D80A7-B176-4F76-B66D-A9DAD95681FD}" dt="2022-10-14T06:06:34.993" v="1738" actId="478"/>
          <ac:spMkLst>
            <pc:docMk/>
            <pc:sldMk cId="3065300547" sldId="376"/>
            <ac:spMk id="36" creationId="{16B4A9BC-6B72-52FE-EA1A-D18CDA60BDF7}"/>
          </ac:spMkLst>
        </pc:spChg>
        <pc:spChg chg="add del mod">
          <ac:chgData name="황 동현" userId="d4adb67a9267da78" providerId="LiveId" clId="{EC8D80A7-B176-4F76-B66D-A9DAD95681FD}" dt="2022-10-14T06:06:48.371" v="1747" actId="478"/>
          <ac:spMkLst>
            <pc:docMk/>
            <pc:sldMk cId="3065300547" sldId="376"/>
            <ac:spMk id="37" creationId="{DDCC1B09-6AB3-791A-1C80-E0FCA7697594}"/>
          </ac:spMkLst>
        </pc:spChg>
        <pc:spChg chg="add del mod">
          <ac:chgData name="황 동현" userId="d4adb67a9267da78" providerId="LiveId" clId="{EC8D80A7-B176-4F76-B66D-A9DAD95681FD}" dt="2022-10-14T06:06:34.993" v="1738" actId="478"/>
          <ac:spMkLst>
            <pc:docMk/>
            <pc:sldMk cId="3065300547" sldId="376"/>
            <ac:spMk id="38" creationId="{9E4E7611-BB7E-4A59-515F-FD2610834590}"/>
          </ac:spMkLst>
        </pc:spChg>
        <pc:spChg chg="add del mod">
          <ac:chgData name="황 동현" userId="d4adb67a9267da78" providerId="LiveId" clId="{EC8D80A7-B176-4F76-B66D-A9DAD95681FD}" dt="2022-10-14T06:06:38.473" v="1739" actId="478"/>
          <ac:spMkLst>
            <pc:docMk/>
            <pc:sldMk cId="3065300547" sldId="376"/>
            <ac:spMk id="39" creationId="{22541E77-2438-D410-B9BD-1293FA993D9E}"/>
          </ac:spMkLst>
        </pc:spChg>
        <pc:spChg chg="add del mod">
          <ac:chgData name="황 동현" userId="d4adb67a9267da78" providerId="LiveId" clId="{EC8D80A7-B176-4F76-B66D-A9DAD95681FD}" dt="2022-10-14T06:06:46.996" v="1744" actId="478"/>
          <ac:spMkLst>
            <pc:docMk/>
            <pc:sldMk cId="3065300547" sldId="376"/>
            <ac:spMk id="40" creationId="{183239A5-33DB-6DB2-517F-26CAA06B336E}"/>
          </ac:spMkLst>
        </pc:spChg>
        <pc:spChg chg="add del mod">
          <ac:chgData name="황 동현" userId="d4adb67a9267da78" providerId="LiveId" clId="{EC8D80A7-B176-4F76-B66D-A9DAD95681FD}" dt="2022-10-14T06:06:38.473" v="1739" actId="478"/>
          <ac:spMkLst>
            <pc:docMk/>
            <pc:sldMk cId="3065300547" sldId="376"/>
            <ac:spMk id="41" creationId="{C9FBE3D8-684E-C892-8E27-0E488D5639F6}"/>
          </ac:spMkLst>
        </pc:spChg>
        <pc:spChg chg="add del mod">
          <ac:chgData name="황 동현" userId="d4adb67a9267da78" providerId="LiveId" clId="{EC8D80A7-B176-4F76-B66D-A9DAD95681FD}" dt="2022-10-14T06:06:34.993" v="1738" actId="478"/>
          <ac:spMkLst>
            <pc:docMk/>
            <pc:sldMk cId="3065300547" sldId="376"/>
            <ac:spMk id="42" creationId="{9AEF98F5-A1DB-E98E-855C-4E5318F2A5A6}"/>
          </ac:spMkLst>
        </pc:spChg>
        <pc:spChg chg="add del mod">
          <ac:chgData name="황 동현" userId="d4adb67a9267da78" providerId="LiveId" clId="{EC8D80A7-B176-4F76-B66D-A9DAD95681FD}" dt="2022-10-14T06:06:42.260" v="1740" actId="478"/>
          <ac:spMkLst>
            <pc:docMk/>
            <pc:sldMk cId="3065300547" sldId="376"/>
            <ac:spMk id="43" creationId="{1567CAA1-E5EE-62AB-A5C5-920E6B3EE74C}"/>
          </ac:spMkLst>
        </pc:spChg>
        <pc:spChg chg="add del mod">
          <ac:chgData name="황 동현" userId="d4adb67a9267da78" providerId="LiveId" clId="{EC8D80A7-B176-4F76-B66D-A9DAD95681FD}" dt="2022-10-14T06:06:45.931" v="1742" actId="478"/>
          <ac:spMkLst>
            <pc:docMk/>
            <pc:sldMk cId="3065300547" sldId="376"/>
            <ac:spMk id="44" creationId="{90A606CE-6AFB-A2FA-0F2D-7BC59FF32D07}"/>
          </ac:spMkLst>
        </pc:spChg>
        <pc:spChg chg="add del mod">
          <ac:chgData name="황 동현" userId="d4adb67a9267da78" providerId="LiveId" clId="{EC8D80A7-B176-4F76-B66D-A9DAD95681FD}" dt="2022-10-14T06:06:34.993" v="1738" actId="478"/>
          <ac:spMkLst>
            <pc:docMk/>
            <pc:sldMk cId="3065300547" sldId="376"/>
            <ac:spMk id="45" creationId="{7A8E5CD5-CC0D-42C0-81B0-10510812FD9C}"/>
          </ac:spMkLst>
        </pc:spChg>
        <pc:spChg chg="add del mod">
          <ac:chgData name="황 동현" userId="d4adb67a9267da78" providerId="LiveId" clId="{EC8D80A7-B176-4F76-B66D-A9DAD95681FD}" dt="2022-10-14T06:06:38.473" v="1739" actId="478"/>
          <ac:spMkLst>
            <pc:docMk/>
            <pc:sldMk cId="3065300547" sldId="376"/>
            <ac:spMk id="46" creationId="{5D8500B3-FE63-A6A0-7B9D-D6A6F1DC7427}"/>
          </ac:spMkLst>
        </pc:spChg>
        <pc:spChg chg="add del mod">
          <ac:chgData name="황 동현" userId="d4adb67a9267da78" providerId="LiveId" clId="{EC8D80A7-B176-4F76-B66D-A9DAD95681FD}" dt="2022-10-14T06:06:46.490" v="1743" actId="478"/>
          <ac:spMkLst>
            <pc:docMk/>
            <pc:sldMk cId="3065300547" sldId="376"/>
            <ac:spMk id="47" creationId="{30B4D815-35FA-A697-810A-E94ECC347245}"/>
          </ac:spMkLst>
        </pc:spChg>
        <pc:spChg chg="add del mod">
          <ac:chgData name="황 동현" userId="d4adb67a9267da78" providerId="LiveId" clId="{EC8D80A7-B176-4F76-B66D-A9DAD95681FD}" dt="2022-10-14T06:06:34.993" v="1738" actId="478"/>
          <ac:spMkLst>
            <pc:docMk/>
            <pc:sldMk cId="3065300547" sldId="376"/>
            <ac:spMk id="48" creationId="{D821227C-A792-886F-02BB-6EEFFB521E16}"/>
          </ac:spMkLst>
        </pc:spChg>
        <pc:spChg chg="add del mod">
          <ac:chgData name="황 동현" userId="d4adb67a9267da78" providerId="LiveId" clId="{EC8D80A7-B176-4F76-B66D-A9DAD95681FD}" dt="2022-10-14T06:06:34.993" v="1738" actId="478"/>
          <ac:spMkLst>
            <pc:docMk/>
            <pc:sldMk cId="3065300547" sldId="376"/>
            <ac:spMk id="49" creationId="{5568829A-FBC5-74A6-DBCE-1B78098A2812}"/>
          </ac:spMkLst>
        </pc:spChg>
        <pc:spChg chg="add mod">
          <ac:chgData name="황 동현" userId="d4adb67a9267da78" providerId="LiveId" clId="{EC8D80A7-B176-4F76-B66D-A9DAD95681FD}" dt="2022-10-14T06:06:29.905" v="1737" actId="571"/>
          <ac:spMkLst>
            <pc:docMk/>
            <pc:sldMk cId="3065300547" sldId="376"/>
            <ac:spMk id="50" creationId="{343F796B-0ECE-D647-F71F-13968E4186A9}"/>
          </ac:spMkLst>
        </pc:spChg>
        <pc:spChg chg="add mod">
          <ac:chgData name="황 동현" userId="d4adb67a9267da78" providerId="LiveId" clId="{EC8D80A7-B176-4F76-B66D-A9DAD95681FD}" dt="2022-10-14T06:06:29.905" v="1737" actId="571"/>
          <ac:spMkLst>
            <pc:docMk/>
            <pc:sldMk cId="3065300547" sldId="376"/>
            <ac:spMk id="51" creationId="{8181710D-E601-C0BE-85B4-6E979FA2DD1C}"/>
          </ac:spMkLst>
        </pc:spChg>
        <pc:spChg chg="add mod">
          <ac:chgData name="황 동현" userId="d4adb67a9267da78" providerId="LiveId" clId="{EC8D80A7-B176-4F76-B66D-A9DAD95681FD}" dt="2022-10-14T06:06:29.905" v="1737" actId="571"/>
          <ac:spMkLst>
            <pc:docMk/>
            <pc:sldMk cId="3065300547" sldId="376"/>
            <ac:spMk id="52" creationId="{5E37344C-CF22-6F11-D0BF-59B22CC20378}"/>
          </ac:spMkLst>
        </pc:spChg>
        <pc:spChg chg="add mod">
          <ac:chgData name="황 동현" userId="d4adb67a9267da78" providerId="LiveId" clId="{EC8D80A7-B176-4F76-B66D-A9DAD95681FD}" dt="2022-10-14T06:06:29.905" v="1737" actId="571"/>
          <ac:spMkLst>
            <pc:docMk/>
            <pc:sldMk cId="3065300547" sldId="376"/>
            <ac:spMk id="53" creationId="{53594B70-CF64-0E28-4443-851C8E1DB04D}"/>
          </ac:spMkLst>
        </pc:spChg>
        <pc:spChg chg="add mod">
          <ac:chgData name="황 동현" userId="d4adb67a9267da78" providerId="LiveId" clId="{EC8D80A7-B176-4F76-B66D-A9DAD95681FD}" dt="2022-10-14T06:06:29.905" v="1737" actId="571"/>
          <ac:spMkLst>
            <pc:docMk/>
            <pc:sldMk cId="3065300547" sldId="376"/>
            <ac:spMk id="54" creationId="{2AD7232C-4768-7107-2743-D486A71F7756}"/>
          </ac:spMkLst>
        </pc:spChg>
        <pc:spChg chg="add mod">
          <ac:chgData name="황 동현" userId="d4adb67a9267da78" providerId="LiveId" clId="{EC8D80A7-B176-4F76-B66D-A9DAD95681FD}" dt="2022-10-14T06:06:29.905" v="1737" actId="571"/>
          <ac:spMkLst>
            <pc:docMk/>
            <pc:sldMk cId="3065300547" sldId="376"/>
            <ac:spMk id="55" creationId="{D526B05F-F633-7FE6-019B-197A3C1B9398}"/>
          </ac:spMkLst>
        </pc:spChg>
        <pc:spChg chg="add mod">
          <ac:chgData name="황 동현" userId="d4adb67a9267da78" providerId="LiveId" clId="{EC8D80A7-B176-4F76-B66D-A9DAD95681FD}" dt="2022-10-14T06:06:29.905" v="1737" actId="571"/>
          <ac:spMkLst>
            <pc:docMk/>
            <pc:sldMk cId="3065300547" sldId="376"/>
            <ac:spMk id="56" creationId="{12A5D638-AA17-98F8-1247-A01529FFABAB}"/>
          </ac:spMkLst>
        </pc:spChg>
        <pc:spChg chg="add mod">
          <ac:chgData name="황 동현" userId="d4adb67a9267da78" providerId="LiveId" clId="{EC8D80A7-B176-4F76-B66D-A9DAD95681FD}" dt="2022-10-14T06:06:29.746" v="1736" actId="571"/>
          <ac:spMkLst>
            <pc:docMk/>
            <pc:sldMk cId="3065300547" sldId="376"/>
            <ac:spMk id="57" creationId="{21E06613-508C-B96D-FA4A-B05B42C68CD9}"/>
          </ac:spMkLst>
        </pc:spChg>
        <pc:spChg chg="add mod">
          <ac:chgData name="황 동현" userId="d4adb67a9267da78" providerId="LiveId" clId="{EC8D80A7-B176-4F76-B66D-A9DAD95681FD}" dt="2022-10-14T06:06:29.746" v="1736" actId="571"/>
          <ac:spMkLst>
            <pc:docMk/>
            <pc:sldMk cId="3065300547" sldId="376"/>
            <ac:spMk id="58" creationId="{AFC62B0A-AAB6-D4A3-77D8-2813F320EDFC}"/>
          </ac:spMkLst>
        </pc:spChg>
        <pc:spChg chg="add mod">
          <ac:chgData name="황 동현" userId="d4adb67a9267da78" providerId="LiveId" clId="{EC8D80A7-B176-4F76-B66D-A9DAD95681FD}" dt="2022-10-14T06:06:29.746" v="1736" actId="571"/>
          <ac:spMkLst>
            <pc:docMk/>
            <pc:sldMk cId="3065300547" sldId="376"/>
            <ac:spMk id="59" creationId="{BD565D55-07D4-D2D7-BE08-DCC957A4ACE6}"/>
          </ac:spMkLst>
        </pc:spChg>
        <pc:spChg chg="add mod">
          <ac:chgData name="황 동현" userId="d4adb67a9267da78" providerId="LiveId" clId="{EC8D80A7-B176-4F76-B66D-A9DAD95681FD}" dt="2022-10-14T06:06:29.746" v="1736" actId="571"/>
          <ac:spMkLst>
            <pc:docMk/>
            <pc:sldMk cId="3065300547" sldId="376"/>
            <ac:spMk id="60" creationId="{CF159735-FF72-6928-46D7-B6F85DB8F593}"/>
          </ac:spMkLst>
        </pc:spChg>
        <pc:spChg chg="add mod">
          <ac:chgData name="황 동현" userId="d4adb67a9267da78" providerId="LiveId" clId="{EC8D80A7-B176-4F76-B66D-A9DAD95681FD}" dt="2022-10-14T06:06:29.746" v="1736" actId="571"/>
          <ac:spMkLst>
            <pc:docMk/>
            <pc:sldMk cId="3065300547" sldId="376"/>
            <ac:spMk id="61" creationId="{AF1B9BD6-1FE5-78C7-FC43-4600D6948BB0}"/>
          </ac:spMkLst>
        </pc:spChg>
        <pc:spChg chg="add mod">
          <ac:chgData name="황 동현" userId="d4adb67a9267da78" providerId="LiveId" clId="{EC8D80A7-B176-4F76-B66D-A9DAD95681FD}" dt="2022-10-14T06:06:29.746" v="1736" actId="571"/>
          <ac:spMkLst>
            <pc:docMk/>
            <pc:sldMk cId="3065300547" sldId="376"/>
            <ac:spMk id="62" creationId="{982293E9-5454-6554-49BD-A4A448281E81}"/>
          </ac:spMkLst>
        </pc:spChg>
        <pc:spChg chg="add mod">
          <ac:chgData name="황 동현" userId="d4adb67a9267da78" providerId="LiveId" clId="{EC8D80A7-B176-4F76-B66D-A9DAD95681FD}" dt="2022-10-14T06:06:29.746" v="1736" actId="571"/>
          <ac:spMkLst>
            <pc:docMk/>
            <pc:sldMk cId="3065300547" sldId="376"/>
            <ac:spMk id="63" creationId="{C374113B-7C36-509B-B56C-2476153135F3}"/>
          </ac:spMkLst>
        </pc:spChg>
        <pc:spChg chg="add mod">
          <ac:chgData name="황 동현" userId="d4adb67a9267da78" providerId="LiveId" clId="{EC8D80A7-B176-4F76-B66D-A9DAD95681FD}" dt="2022-10-14T06:06:29.526" v="1735" actId="571"/>
          <ac:spMkLst>
            <pc:docMk/>
            <pc:sldMk cId="3065300547" sldId="376"/>
            <ac:spMk id="64" creationId="{BF807D22-A922-F684-369C-A2761F28852C}"/>
          </ac:spMkLst>
        </pc:spChg>
        <pc:spChg chg="add mod">
          <ac:chgData name="황 동현" userId="d4adb67a9267da78" providerId="LiveId" clId="{EC8D80A7-B176-4F76-B66D-A9DAD95681FD}" dt="2022-10-14T06:06:29.526" v="1735" actId="571"/>
          <ac:spMkLst>
            <pc:docMk/>
            <pc:sldMk cId="3065300547" sldId="376"/>
            <ac:spMk id="65" creationId="{0B9C30F2-882D-D5CB-04B5-C7716E44DDF7}"/>
          </ac:spMkLst>
        </pc:spChg>
        <pc:spChg chg="add mod">
          <ac:chgData name="황 동현" userId="d4adb67a9267da78" providerId="LiveId" clId="{EC8D80A7-B176-4F76-B66D-A9DAD95681FD}" dt="2022-10-14T06:06:29.526" v="1735" actId="571"/>
          <ac:spMkLst>
            <pc:docMk/>
            <pc:sldMk cId="3065300547" sldId="376"/>
            <ac:spMk id="66" creationId="{0F47C1F4-2479-0689-70F6-1622F699C536}"/>
          </ac:spMkLst>
        </pc:spChg>
        <pc:spChg chg="add mod">
          <ac:chgData name="황 동현" userId="d4adb67a9267da78" providerId="LiveId" clId="{EC8D80A7-B176-4F76-B66D-A9DAD95681FD}" dt="2022-10-14T06:06:29.526" v="1735" actId="571"/>
          <ac:spMkLst>
            <pc:docMk/>
            <pc:sldMk cId="3065300547" sldId="376"/>
            <ac:spMk id="67" creationId="{81BBB328-FB97-C3D3-ABFB-F65169E800FB}"/>
          </ac:spMkLst>
        </pc:spChg>
        <pc:spChg chg="add mod">
          <ac:chgData name="황 동현" userId="d4adb67a9267da78" providerId="LiveId" clId="{EC8D80A7-B176-4F76-B66D-A9DAD95681FD}" dt="2022-10-14T06:06:29.526" v="1735" actId="571"/>
          <ac:spMkLst>
            <pc:docMk/>
            <pc:sldMk cId="3065300547" sldId="376"/>
            <ac:spMk id="68" creationId="{BD85DD47-5F49-C7A4-E76A-1C9448633FE0}"/>
          </ac:spMkLst>
        </pc:spChg>
        <pc:spChg chg="add mod">
          <ac:chgData name="황 동현" userId="d4adb67a9267da78" providerId="LiveId" clId="{EC8D80A7-B176-4F76-B66D-A9DAD95681FD}" dt="2022-10-14T06:06:29.526" v="1735" actId="571"/>
          <ac:spMkLst>
            <pc:docMk/>
            <pc:sldMk cId="3065300547" sldId="376"/>
            <ac:spMk id="69" creationId="{BEC3F9B4-5368-9E72-C083-3FEC17A3BCE6}"/>
          </ac:spMkLst>
        </pc:spChg>
        <pc:spChg chg="add mod">
          <ac:chgData name="황 동현" userId="d4adb67a9267da78" providerId="LiveId" clId="{EC8D80A7-B176-4F76-B66D-A9DAD95681FD}" dt="2022-10-14T06:06:29.526" v="1735" actId="571"/>
          <ac:spMkLst>
            <pc:docMk/>
            <pc:sldMk cId="3065300547" sldId="376"/>
            <ac:spMk id="70" creationId="{69EFD605-2049-DD22-30DD-D5DAD058319B}"/>
          </ac:spMkLst>
        </pc:spChg>
        <pc:spChg chg="add mod">
          <ac:chgData name="황 동현" userId="d4adb67a9267da78" providerId="LiveId" clId="{EC8D80A7-B176-4F76-B66D-A9DAD95681FD}" dt="2022-10-14T06:06:29.339" v="1734" actId="571"/>
          <ac:spMkLst>
            <pc:docMk/>
            <pc:sldMk cId="3065300547" sldId="376"/>
            <ac:spMk id="71" creationId="{0EEA8324-DFF3-81B3-DF06-F8EA7BD3F740}"/>
          </ac:spMkLst>
        </pc:spChg>
        <pc:spChg chg="add mod">
          <ac:chgData name="황 동현" userId="d4adb67a9267da78" providerId="LiveId" clId="{EC8D80A7-B176-4F76-B66D-A9DAD95681FD}" dt="2022-10-14T06:06:29.339" v="1734" actId="571"/>
          <ac:spMkLst>
            <pc:docMk/>
            <pc:sldMk cId="3065300547" sldId="376"/>
            <ac:spMk id="72" creationId="{E154922F-6390-EC56-099C-F920D555804F}"/>
          </ac:spMkLst>
        </pc:spChg>
        <pc:spChg chg="add mod">
          <ac:chgData name="황 동현" userId="d4adb67a9267da78" providerId="LiveId" clId="{EC8D80A7-B176-4F76-B66D-A9DAD95681FD}" dt="2022-10-14T06:06:29.339" v="1734" actId="571"/>
          <ac:spMkLst>
            <pc:docMk/>
            <pc:sldMk cId="3065300547" sldId="376"/>
            <ac:spMk id="73" creationId="{E8D6FCA2-37F6-DB36-B95D-3331F7BC82FC}"/>
          </ac:spMkLst>
        </pc:spChg>
        <pc:spChg chg="add mod">
          <ac:chgData name="황 동현" userId="d4adb67a9267da78" providerId="LiveId" clId="{EC8D80A7-B176-4F76-B66D-A9DAD95681FD}" dt="2022-10-14T06:06:29.339" v="1734" actId="571"/>
          <ac:spMkLst>
            <pc:docMk/>
            <pc:sldMk cId="3065300547" sldId="376"/>
            <ac:spMk id="74" creationId="{536EFC61-7986-3957-00C1-C068972EF1CB}"/>
          </ac:spMkLst>
        </pc:spChg>
        <pc:spChg chg="add mod">
          <ac:chgData name="황 동현" userId="d4adb67a9267da78" providerId="LiveId" clId="{EC8D80A7-B176-4F76-B66D-A9DAD95681FD}" dt="2022-10-14T06:06:29.339" v="1734" actId="571"/>
          <ac:spMkLst>
            <pc:docMk/>
            <pc:sldMk cId="3065300547" sldId="376"/>
            <ac:spMk id="75" creationId="{E63ABD47-E3A3-3A70-139F-A81700CB9E1A}"/>
          </ac:spMkLst>
        </pc:spChg>
        <pc:spChg chg="add mod">
          <ac:chgData name="황 동현" userId="d4adb67a9267da78" providerId="LiveId" clId="{EC8D80A7-B176-4F76-B66D-A9DAD95681FD}" dt="2022-10-14T06:06:29.339" v="1734" actId="571"/>
          <ac:spMkLst>
            <pc:docMk/>
            <pc:sldMk cId="3065300547" sldId="376"/>
            <ac:spMk id="76" creationId="{34825ED5-4DCE-58DE-6B45-F65AED6495D4}"/>
          </ac:spMkLst>
        </pc:spChg>
        <pc:spChg chg="add mod">
          <ac:chgData name="황 동현" userId="d4adb67a9267da78" providerId="LiveId" clId="{EC8D80A7-B176-4F76-B66D-A9DAD95681FD}" dt="2022-10-14T06:06:29.339" v="1734" actId="571"/>
          <ac:spMkLst>
            <pc:docMk/>
            <pc:sldMk cId="3065300547" sldId="376"/>
            <ac:spMk id="77" creationId="{3FB3745B-3FBE-79EB-756D-6A31DAAFBFBD}"/>
          </ac:spMkLst>
        </pc:spChg>
        <pc:spChg chg="add mod">
          <ac:chgData name="황 동현" userId="d4adb67a9267da78" providerId="LiveId" clId="{EC8D80A7-B176-4F76-B66D-A9DAD95681FD}" dt="2022-10-14T06:06:29.144" v="1733" actId="571"/>
          <ac:spMkLst>
            <pc:docMk/>
            <pc:sldMk cId="3065300547" sldId="376"/>
            <ac:spMk id="78" creationId="{1E29055D-2976-718A-9327-066B45D25F89}"/>
          </ac:spMkLst>
        </pc:spChg>
        <pc:spChg chg="add mod">
          <ac:chgData name="황 동현" userId="d4adb67a9267da78" providerId="LiveId" clId="{EC8D80A7-B176-4F76-B66D-A9DAD95681FD}" dt="2022-10-14T06:06:29.144" v="1733" actId="571"/>
          <ac:spMkLst>
            <pc:docMk/>
            <pc:sldMk cId="3065300547" sldId="376"/>
            <ac:spMk id="79" creationId="{D019D630-A30F-CA92-BF46-4DB856360940}"/>
          </ac:spMkLst>
        </pc:spChg>
        <pc:spChg chg="add mod">
          <ac:chgData name="황 동현" userId="d4adb67a9267da78" providerId="LiveId" clId="{EC8D80A7-B176-4F76-B66D-A9DAD95681FD}" dt="2022-10-14T06:06:29.144" v="1733" actId="571"/>
          <ac:spMkLst>
            <pc:docMk/>
            <pc:sldMk cId="3065300547" sldId="376"/>
            <ac:spMk id="80" creationId="{95CAD5BD-3F2A-4FAF-F373-21DB4C75B393}"/>
          </ac:spMkLst>
        </pc:spChg>
        <pc:spChg chg="add mod">
          <ac:chgData name="황 동현" userId="d4adb67a9267da78" providerId="LiveId" clId="{EC8D80A7-B176-4F76-B66D-A9DAD95681FD}" dt="2022-10-14T06:06:29.144" v="1733" actId="571"/>
          <ac:spMkLst>
            <pc:docMk/>
            <pc:sldMk cId="3065300547" sldId="376"/>
            <ac:spMk id="81" creationId="{F408ABE1-9EA4-928D-7BDC-746B0B30488A}"/>
          </ac:spMkLst>
        </pc:spChg>
        <pc:spChg chg="add mod">
          <ac:chgData name="황 동현" userId="d4adb67a9267da78" providerId="LiveId" clId="{EC8D80A7-B176-4F76-B66D-A9DAD95681FD}" dt="2022-10-14T06:06:29.144" v="1733" actId="571"/>
          <ac:spMkLst>
            <pc:docMk/>
            <pc:sldMk cId="3065300547" sldId="376"/>
            <ac:spMk id="82" creationId="{36C96D3F-E7C8-DA4C-D943-D06ADC660417}"/>
          </ac:spMkLst>
        </pc:spChg>
        <pc:spChg chg="add mod">
          <ac:chgData name="황 동현" userId="d4adb67a9267da78" providerId="LiveId" clId="{EC8D80A7-B176-4F76-B66D-A9DAD95681FD}" dt="2022-10-14T06:06:29.144" v="1733" actId="571"/>
          <ac:spMkLst>
            <pc:docMk/>
            <pc:sldMk cId="3065300547" sldId="376"/>
            <ac:spMk id="83" creationId="{8C22F250-C4CF-D8A2-A1A6-299220B8BC99}"/>
          </ac:spMkLst>
        </pc:spChg>
        <pc:spChg chg="add mod">
          <ac:chgData name="황 동현" userId="d4adb67a9267da78" providerId="LiveId" clId="{EC8D80A7-B176-4F76-B66D-A9DAD95681FD}" dt="2022-10-14T06:06:29.144" v="1733" actId="571"/>
          <ac:spMkLst>
            <pc:docMk/>
            <pc:sldMk cId="3065300547" sldId="376"/>
            <ac:spMk id="84" creationId="{C3225ACC-E532-450A-D89F-C592E88353BC}"/>
          </ac:spMkLst>
        </pc:spChg>
        <pc:spChg chg="add mod">
          <ac:chgData name="황 동현" userId="d4adb67a9267da78" providerId="LiveId" clId="{EC8D80A7-B176-4F76-B66D-A9DAD95681FD}" dt="2022-10-14T06:06:28.958" v="1732" actId="571"/>
          <ac:spMkLst>
            <pc:docMk/>
            <pc:sldMk cId="3065300547" sldId="376"/>
            <ac:spMk id="85" creationId="{31CC849D-C634-BE31-BBA6-9ACDF1F19F7F}"/>
          </ac:spMkLst>
        </pc:spChg>
        <pc:spChg chg="add mod">
          <ac:chgData name="황 동현" userId="d4adb67a9267da78" providerId="LiveId" clId="{EC8D80A7-B176-4F76-B66D-A9DAD95681FD}" dt="2022-10-14T06:06:28.958" v="1732" actId="571"/>
          <ac:spMkLst>
            <pc:docMk/>
            <pc:sldMk cId="3065300547" sldId="376"/>
            <ac:spMk id="86" creationId="{A15EE7DF-1479-9D05-1A31-F774C1DB6BAC}"/>
          </ac:spMkLst>
        </pc:spChg>
        <pc:spChg chg="add mod">
          <ac:chgData name="황 동현" userId="d4adb67a9267da78" providerId="LiveId" clId="{EC8D80A7-B176-4F76-B66D-A9DAD95681FD}" dt="2022-10-14T06:06:28.958" v="1732" actId="571"/>
          <ac:spMkLst>
            <pc:docMk/>
            <pc:sldMk cId="3065300547" sldId="376"/>
            <ac:spMk id="87" creationId="{342632EE-6139-4667-3BC6-0F3751FA3CB0}"/>
          </ac:spMkLst>
        </pc:spChg>
        <pc:spChg chg="add mod">
          <ac:chgData name="황 동현" userId="d4adb67a9267da78" providerId="LiveId" clId="{EC8D80A7-B176-4F76-B66D-A9DAD95681FD}" dt="2022-10-14T06:06:28.958" v="1732" actId="571"/>
          <ac:spMkLst>
            <pc:docMk/>
            <pc:sldMk cId="3065300547" sldId="376"/>
            <ac:spMk id="88" creationId="{272CDB6E-B03E-14C6-0619-D213790C93CE}"/>
          </ac:spMkLst>
        </pc:spChg>
        <pc:spChg chg="add mod">
          <ac:chgData name="황 동현" userId="d4adb67a9267da78" providerId="LiveId" clId="{EC8D80A7-B176-4F76-B66D-A9DAD95681FD}" dt="2022-10-14T06:06:28.958" v="1732" actId="571"/>
          <ac:spMkLst>
            <pc:docMk/>
            <pc:sldMk cId="3065300547" sldId="376"/>
            <ac:spMk id="89" creationId="{5240F38D-3943-8C3C-3EA6-BF36772DDF40}"/>
          </ac:spMkLst>
        </pc:spChg>
        <pc:spChg chg="add mod">
          <ac:chgData name="황 동현" userId="d4adb67a9267da78" providerId="LiveId" clId="{EC8D80A7-B176-4F76-B66D-A9DAD95681FD}" dt="2022-10-14T06:06:28.958" v="1732" actId="571"/>
          <ac:spMkLst>
            <pc:docMk/>
            <pc:sldMk cId="3065300547" sldId="376"/>
            <ac:spMk id="90" creationId="{9FDCDAEC-7D96-C428-1FB9-56B1FB90A7A2}"/>
          </ac:spMkLst>
        </pc:spChg>
        <pc:spChg chg="add mod">
          <ac:chgData name="황 동현" userId="d4adb67a9267da78" providerId="LiveId" clId="{EC8D80A7-B176-4F76-B66D-A9DAD95681FD}" dt="2022-10-14T06:06:28.958" v="1732" actId="571"/>
          <ac:spMkLst>
            <pc:docMk/>
            <pc:sldMk cId="3065300547" sldId="376"/>
            <ac:spMk id="91" creationId="{A72752C9-B3D4-94F0-AE3E-BD6603AEF8F8}"/>
          </ac:spMkLst>
        </pc:spChg>
        <pc:spChg chg="add mod">
          <ac:chgData name="황 동현" userId="d4adb67a9267da78" providerId="LiveId" clId="{EC8D80A7-B176-4F76-B66D-A9DAD95681FD}" dt="2022-10-14T06:06:28.793" v="1731" actId="571"/>
          <ac:spMkLst>
            <pc:docMk/>
            <pc:sldMk cId="3065300547" sldId="376"/>
            <ac:spMk id="92" creationId="{E17AE2E0-7D65-45CE-D519-5C42119C8CC3}"/>
          </ac:spMkLst>
        </pc:spChg>
        <pc:spChg chg="add mod">
          <ac:chgData name="황 동현" userId="d4adb67a9267da78" providerId="LiveId" clId="{EC8D80A7-B176-4F76-B66D-A9DAD95681FD}" dt="2022-10-14T06:06:28.793" v="1731" actId="571"/>
          <ac:spMkLst>
            <pc:docMk/>
            <pc:sldMk cId="3065300547" sldId="376"/>
            <ac:spMk id="93" creationId="{68F616A3-9B31-C6FD-7FE7-D6DBB8ACC37D}"/>
          </ac:spMkLst>
        </pc:spChg>
        <pc:spChg chg="add mod">
          <ac:chgData name="황 동현" userId="d4adb67a9267da78" providerId="LiveId" clId="{EC8D80A7-B176-4F76-B66D-A9DAD95681FD}" dt="2022-10-14T06:06:28.793" v="1731" actId="571"/>
          <ac:spMkLst>
            <pc:docMk/>
            <pc:sldMk cId="3065300547" sldId="376"/>
            <ac:spMk id="94" creationId="{AEB49FBF-B2C0-F4C2-99EB-8AF4AD154E79}"/>
          </ac:spMkLst>
        </pc:spChg>
        <pc:spChg chg="add mod">
          <ac:chgData name="황 동현" userId="d4adb67a9267da78" providerId="LiveId" clId="{EC8D80A7-B176-4F76-B66D-A9DAD95681FD}" dt="2022-10-14T06:06:28.793" v="1731" actId="571"/>
          <ac:spMkLst>
            <pc:docMk/>
            <pc:sldMk cId="3065300547" sldId="376"/>
            <ac:spMk id="95" creationId="{2F9FEB5C-5BC0-41C1-AA4F-7748133D7B27}"/>
          </ac:spMkLst>
        </pc:spChg>
        <pc:spChg chg="add mod">
          <ac:chgData name="황 동현" userId="d4adb67a9267da78" providerId="LiveId" clId="{EC8D80A7-B176-4F76-B66D-A9DAD95681FD}" dt="2022-10-14T06:06:28.793" v="1731" actId="571"/>
          <ac:spMkLst>
            <pc:docMk/>
            <pc:sldMk cId="3065300547" sldId="376"/>
            <ac:spMk id="96" creationId="{35CB76DC-ED5D-2D58-6069-8C6602E433E2}"/>
          </ac:spMkLst>
        </pc:spChg>
        <pc:spChg chg="add mod">
          <ac:chgData name="황 동현" userId="d4adb67a9267da78" providerId="LiveId" clId="{EC8D80A7-B176-4F76-B66D-A9DAD95681FD}" dt="2022-10-14T06:06:28.793" v="1731" actId="571"/>
          <ac:spMkLst>
            <pc:docMk/>
            <pc:sldMk cId="3065300547" sldId="376"/>
            <ac:spMk id="97" creationId="{58D39710-389E-7462-C941-C7EFEF80F523}"/>
          </ac:spMkLst>
        </pc:spChg>
        <pc:spChg chg="add mod">
          <ac:chgData name="황 동현" userId="d4adb67a9267da78" providerId="LiveId" clId="{EC8D80A7-B176-4F76-B66D-A9DAD95681FD}" dt="2022-10-14T06:06:28.793" v="1731" actId="571"/>
          <ac:spMkLst>
            <pc:docMk/>
            <pc:sldMk cId="3065300547" sldId="376"/>
            <ac:spMk id="98" creationId="{8E79AF01-875A-BDB7-EA71-0AB5044E1E4A}"/>
          </ac:spMkLst>
        </pc:spChg>
        <pc:spChg chg="add mod">
          <ac:chgData name="황 동현" userId="d4adb67a9267da78" providerId="LiveId" clId="{EC8D80A7-B176-4F76-B66D-A9DAD95681FD}" dt="2022-10-14T06:06:28.599" v="1730" actId="571"/>
          <ac:spMkLst>
            <pc:docMk/>
            <pc:sldMk cId="3065300547" sldId="376"/>
            <ac:spMk id="99" creationId="{D882DFBA-353E-3AE7-4B55-743A0F48A518}"/>
          </ac:spMkLst>
        </pc:spChg>
        <pc:spChg chg="add mod">
          <ac:chgData name="황 동현" userId="d4adb67a9267da78" providerId="LiveId" clId="{EC8D80A7-B176-4F76-B66D-A9DAD95681FD}" dt="2022-10-14T06:06:28.599" v="1730" actId="571"/>
          <ac:spMkLst>
            <pc:docMk/>
            <pc:sldMk cId="3065300547" sldId="376"/>
            <ac:spMk id="100" creationId="{84AF4F5A-EE07-E5F4-4C64-D22E0CAB8A9A}"/>
          </ac:spMkLst>
        </pc:spChg>
        <pc:spChg chg="add mod">
          <ac:chgData name="황 동현" userId="d4adb67a9267da78" providerId="LiveId" clId="{EC8D80A7-B176-4F76-B66D-A9DAD95681FD}" dt="2022-10-14T06:06:28.599" v="1730" actId="571"/>
          <ac:spMkLst>
            <pc:docMk/>
            <pc:sldMk cId="3065300547" sldId="376"/>
            <ac:spMk id="101" creationId="{113A8C56-3E68-4458-0851-500A4AEC8E59}"/>
          </ac:spMkLst>
        </pc:spChg>
        <pc:spChg chg="add mod">
          <ac:chgData name="황 동현" userId="d4adb67a9267da78" providerId="LiveId" clId="{EC8D80A7-B176-4F76-B66D-A9DAD95681FD}" dt="2022-10-14T06:06:28.599" v="1730" actId="571"/>
          <ac:spMkLst>
            <pc:docMk/>
            <pc:sldMk cId="3065300547" sldId="376"/>
            <ac:spMk id="102" creationId="{BFBC6F62-F00A-52E6-A0C5-234892F2CF9C}"/>
          </ac:spMkLst>
        </pc:spChg>
        <pc:spChg chg="add mod">
          <ac:chgData name="황 동현" userId="d4adb67a9267da78" providerId="LiveId" clId="{EC8D80A7-B176-4F76-B66D-A9DAD95681FD}" dt="2022-10-14T06:06:28.599" v="1730" actId="571"/>
          <ac:spMkLst>
            <pc:docMk/>
            <pc:sldMk cId="3065300547" sldId="376"/>
            <ac:spMk id="103" creationId="{2B4ABF8D-0F13-FEDE-B439-A74B7C65C8FA}"/>
          </ac:spMkLst>
        </pc:spChg>
        <pc:spChg chg="add mod">
          <ac:chgData name="황 동현" userId="d4adb67a9267da78" providerId="LiveId" clId="{EC8D80A7-B176-4F76-B66D-A9DAD95681FD}" dt="2022-10-14T06:06:28.599" v="1730" actId="571"/>
          <ac:spMkLst>
            <pc:docMk/>
            <pc:sldMk cId="3065300547" sldId="376"/>
            <ac:spMk id="104" creationId="{1FE12A94-053E-D29A-D9C7-A31E38DFA878}"/>
          </ac:spMkLst>
        </pc:spChg>
        <pc:spChg chg="add mod">
          <ac:chgData name="황 동현" userId="d4adb67a9267da78" providerId="LiveId" clId="{EC8D80A7-B176-4F76-B66D-A9DAD95681FD}" dt="2022-10-14T06:06:28.599" v="1730" actId="571"/>
          <ac:spMkLst>
            <pc:docMk/>
            <pc:sldMk cId="3065300547" sldId="376"/>
            <ac:spMk id="105" creationId="{566D6468-5B3A-BD23-198F-FB5B7FB1AC80}"/>
          </ac:spMkLst>
        </pc:spChg>
        <pc:spChg chg="add mod">
          <ac:chgData name="황 동현" userId="d4adb67a9267da78" providerId="LiveId" clId="{EC8D80A7-B176-4F76-B66D-A9DAD95681FD}" dt="2022-10-14T06:06:28.431" v="1729" actId="571"/>
          <ac:spMkLst>
            <pc:docMk/>
            <pc:sldMk cId="3065300547" sldId="376"/>
            <ac:spMk id="106" creationId="{97B2DA5C-FFFB-8D28-248E-C8979765D9FC}"/>
          </ac:spMkLst>
        </pc:spChg>
        <pc:spChg chg="add mod">
          <ac:chgData name="황 동현" userId="d4adb67a9267da78" providerId="LiveId" clId="{EC8D80A7-B176-4F76-B66D-A9DAD95681FD}" dt="2022-10-14T06:06:28.431" v="1729" actId="571"/>
          <ac:spMkLst>
            <pc:docMk/>
            <pc:sldMk cId="3065300547" sldId="376"/>
            <ac:spMk id="107" creationId="{CCD0C039-25C3-8C83-CD11-59C8D4AA7EFC}"/>
          </ac:spMkLst>
        </pc:spChg>
        <pc:spChg chg="add mod">
          <ac:chgData name="황 동현" userId="d4adb67a9267da78" providerId="LiveId" clId="{EC8D80A7-B176-4F76-B66D-A9DAD95681FD}" dt="2022-10-14T06:06:28.431" v="1729" actId="571"/>
          <ac:spMkLst>
            <pc:docMk/>
            <pc:sldMk cId="3065300547" sldId="376"/>
            <ac:spMk id="108" creationId="{024B9303-E6F5-8501-780A-A2D7DADD41D6}"/>
          </ac:spMkLst>
        </pc:spChg>
        <pc:spChg chg="add mod">
          <ac:chgData name="황 동현" userId="d4adb67a9267da78" providerId="LiveId" clId="{EC8D80A7-B176-4F76-B66D-A9DAD95681FD}" dt="2022-10-14T06:06:28.431" v="1729" actId="571"/>
          <ac:spMkLst>
            <pc:docMk/>
            <pc:sldMk cId="3065300547" sldId="376"/>
            <ac:spMk id="109" creationId="{164448A2-A140-A81A-2D61-23D67BEBA100}"/>
          </ac:spMkLst>
        </pc:spChg>
        <pc:spChg chg="add mod">
          <ac:chgData name="황 동현" userId="d4adb67a9267da78" providerId="LiveId" clId="{EC8D80A7-B176-4F76-B66D-A9DAD95681FD}" dt="2022-10-14T06:06:28.431" v="1729" actId="571"/>
          <ac:spMkLst>
            <pc:docMk/>
            <pc:sldMk cId="3065300547" sldId="376"/>
            <ac:spMk id="110" creationId="{5F429F2A-EAFD-D5D6-32BB-49A4E1E08693}"/>
          </ac:spMkLst>
        </pc:spChg>
        <pc:spChg chg="add mod">
          <ac:chgData name="황 동현" userId="d4adb67a9267da78" providerId="LiveId" clId="{EC8D80A7-B176-4F76-B66D-A9DAD95681FD}" dt="2022-10-14T06:06:28.431" v="1729" actId="571"/>
          <ac:spMkLst>
            <pc:docMk/>
            <pc:sldMk cId="3065300547" sldId="376"/>
            <ac:spMk id="111" creationId="{797FBC64-B0A9-11BA-045A-7CB0011B2679}"/>
          </ac:spMkLst>
        </pc:spChg>
        <pc:spChg chg="add mod">
          <ac:chgData name="황 동현" userId="d4adb67a9267da78" providerId="LiveId" clId="{EC8D80A7-B176-4F76-B66D-A9DAD95681FD}" dt="2022-10-14T06:06:28.431" v="1729" actId="571"/>
          <ac:spMkLst>
            <pc:docMk/>
            <pc:sldMk cId="3065300547" sldId="376"/>
            <ac:spMk id="112" creationId="{CB5037FB-D1B6-F9AB-C337-2C465E34EA61}"/>
          </ac:spMkLst>
        </pc:spChg>
        <pc:spChg chg="add mod">
          <ac:chgData name="황 동현" userId="d4adb67a9267da78" providerId="LiveId" clId="{EC8D80A7-B176-4F76-B66D-A9DAD95681FD}" dt="2022-10-14T06:06:28.233" v="1728" actId="571"/>
          <ac:spMkLst>
            <pc:docMk/>
            <pc:sldMk cId="3065300547" sldId="376"/>
            <ac:spMk id="113" creationId="{B859D8F5-DE13-E8CC-2010-E71F8F1E6EC8}"/>
          </ac:spMkLst>
        </pc:spChg>
        <pc:spChg chg="add mod">
          <ac:chgData name="황 동현" userId="d4adb67a9267da78" providerId="LiveId" clId="{EC8D80A7-B176-4F76-B66D-A9DAD95681FD}" dt="2022-10-14T06:06:28.233" v="1728" actId="571"/>
          <ac:spMkLst>
            <pc:docMk/>
            <pc:sldMk cId="3065300547" sldId="376"/>
            <ac:spMk id="114" creationId="{FC88DF95-435C-7B2C-BD1D-8DA58E46F008}"/>
          </ac:spMkLst>
        </pc:spChg>
        <pc:spChg chg="add mod">
          <ac:chgData name="황 동현" userId="d4adb67a9267da78" providerId="LiveId" clId="{EC8D80A7-B176-4F76-B66D-A9DAD95681FD}" dt="2022-10-14T06:06:28.233" v="1728" actId="571"/>
          <ac:spMkLst>
            <pc:docMk/>
            <pc:sldMk cId="3065300547" sldId="376"/>
            <ac:spMk id="115" creationId="{23A994BB-D310-43E8-4352-05AF1DC42F78}"/>
          </ac:spMkLst>
        </pc:spChg>
        <pc:spChg chg="add mod">
          <ac:chgData name="황 동현" userId="d4adb67a9267da78" providerId="LiveId" clId="{EC8D80A7-B176-4F76-B66D-A9DAD95681FD}" dt="2022-10-14T06:06:28.233" v="1728" actId="571"/>
          <ac:spMkLst>
            <pc:docMk/>
            <pc:sldMk cId="3065300547" sldId="376"/>
            <ac:spMk id="116" creationId="{0300AD76-5DCB-F386-5515-620B22879254}"/>
          </ac:spMkLst>
        </pc:spChg>
        <pc:spChg chg="add mod">
          <ac:chgData name="황 동현" userId="d4adb67a9267da78" providerId="LiveId" clId="{EC8D80A7-B176-4F76-B66D-A9DAD95681FD}" dt="2022-10-14T06:06:28.233" v="1728" actId="571"/>
          <ac:spMkLst>
            <pc:docMk/>
            <pc:sldMk cId="3065300547" sldId="376"/>
            <ac:spMk id="117" creationId="{255DE396-9891-1D31-361D-3831FA3EA69D}"/>
          </ac:spMkLst>
        </pc:spChg>
        <pc:spChg chg="add mod">
          <ac:chgData name="황 동현" userId="d4adb67a9267da78" providerId="LiveId" clId="{EC8D80A7-B176-4F76-B66D-A9DAD95681FD}" dt="2022-10-14T06:06:28.233" v="1728" actId="571"/>
          <ac:spMkLst>
            <pc:docMk/>
            <pc:sldMk cId="3065300547" sldId="376"/>
            <ac:spMk id="118" creationId="{660BB500-F4A3-F341-AE30-ECC80DD6C749}"/>
          </ac:spMkLst>
        </pc:spChg>
        <pc:spChg chg="add mod">
          <ac:chgData name="황 동현" userId="d4adb67a9267da78" providerId="LiveId" clId="{EC8D80A7-B176-4F76-B66D-A9DAD95681FD}" dt="2022-10-14T06:06:28.233" v="1728" actId="571"/>
          <ac:spMkLst>
            <pc:docMk/>
            <pc:sldMk cId="3065300547" sldId="376"/>
            <ac:spMk id="119" creationId="{3A8A126C-6DDC-25DE-469B-D203F7EEDA67}"/>
          </ac:spMkLst>
        </pc:spChg>
        <pc:spChg chg="add mod">
          <ac:chgData name="황 동현" userId="d4adb67a9267da78" providerId="LiveId" clId="{EC8D80A7-B176-4F76-B66D-A9DAD95681FD}" dt="2022-10-14T06:06:28.070" v="1727" actId="571"/>
          <ac:spMkLst>
            <pc:docMk/>
            <pc:sldMk cId="3065300547" sldId="376"/>
            <ac:spMk id="120" creationId="{FA4A8033-D331-569B-AC33-FCC177520DA0}"/>
          </ac:spMkLst>
        </pc:spChg>
        <pc:spChg chg="add mod">
          <ac:chgData name="황 동현" userId="d4adb67a9267da78" providerId="LiveId" clId="{EC8D80A7-B176-4F76-B66D-A9DAD95681FD}" dt="2022-10-14T06:06:28.070" v="1727" actId="571"/>
          <ac:spMkLst>
            <pc:docMk/>
            <pc:sldMk cId="3065300547" sldId="376"/>
            <ac:spMk id="121" creationId="{02536F6E-F275-3760-3856-A455B6F81263}"/>
          </ac:spMkLst>
        </pc:spChg>
        <pc:spChg chg="add mod">
          <ac:chgData name="황 동현" userId="d4adb67a9267da78" providerId="LiveId" clId="{EC8D80A7-B176-4F76-B66D-A9DAD95681FD}" dt="2022-10-14T06:06:28.070" v="1727" actId="571"/>
          <ac:spMkLst>
            <pc:docMk/>
            <pc:sldMk cId="3065300547" sldId="376"/>
            <ac:spMk id="122" creationId="{C70A4438-BF4A-1FB0-3089-9F8245314A5F}"/>
          </ac:spMkLst>
        </pc:spChg>
        <pc:spChg chg="add mod">
          <ac:chgData name="황 동현" userId="d4adb67a9267da78" providerId="LiveId" clId="{EC8D80A7-B176-4F76-B66D-A9DAD95681FD}" dt="2022-10-14T06:06:28.070" v="1727" actId="571"/>
          <ac:spMkLst>
            <pc:docMk/>
            <pc:sldMk cId="3065300547" sldId="376"/>
            <ac:spMk id="123" creationId="{1FFC4FF6-B5F2-A7D1-5B2C-85F01C11AC08}"/>
          </ac:spMkLst>
        </pc:spChg>
        <pc:spChg chg="add mod">
          <ac:chgData name="황 동현" userId="d4adb67a9267da78" providerId="LiveId" clId="{EC8D80A7-B176-4F76-B66D-A9DAD95681FD}" dt="2022-10-14T06:06:28.070" v="1727" actId="571"/>
          <ac:spMkLst>
            <pc:docMk/>
            <pc:sldMk cId="3065300547" sldId="376"/>
            <ac:spMk id="124" creationId="{A6A0DD91-5E5F-C592-AFB5-05A376B72CC2}"/>
          </ac:spMkLst>
        </pc:spChg>
        <pc:spChg chg="add mod">
          <ac:chgData name="황 동현" userId="d4adb67a9267da78" providerId="LiveId" clId="{EC8D80A7-B176-4F76-B66D-A9DAD95681FD}" dt="2022-10-14T06:06:28.070" v="1727" actId="571"/>
          <ac:spMkLst>
            <pc:docMk/>
            <pc:sldMk cId="3065300547" sldId="376"/>
            <ac:spMk id="125" creationId="{4FD74950-0ACA-BB76-69FB-E79E5A51C4CE}"/>
          </ac:spMkLst>
        </pc:spChg>
        <pc:spChg chg="add mod">
          <ac:chgData name="황 동현" userId="d4adb67a9267da78" providerId="LiveId" clId="{EC8D80A7-B176-4F76-B66D-A9DAD95681FD}" dt="2022-10-14T06:06:28.070" v="1727" actId="571"/>
          <ac:spMkLst>
            <pc:docMk/>
            <pc:sldMk cId="3065300547" sldId="376"/>
            <ac:spMk id="126" creationId="{607E4AFF-5677-97BB-38A4-DBBF654AB2C9}"/>
          </ac:spMkLst>
        </pc:spChg>
        <pc:spChg chg="add mod">
          <ac:chgData name="황 동현" userId="d4adb67a9267da78" providerId="LiveId" clId="{EC8D80A7-B176-4F76-B66D-A9DAD95681FD}" dt="2022-10-14T06:06:27.865" v="1726" actId="571"/>
          <ac:spMkLst>
            <pc:docMk/>
            <pc:sldMk cId="3065300547" sldId="376"/>
            <ac:spMk id="127" creationId="{6C64434A-A190-70A7-FFC4-DD2FB15FEA68}"/>
          </ac:spMkLst>
        </pc:spChg>
        <pc:spChg chg="add mod">
          <ac:chgData name="황 동현" userId="d4adb67a9267da78" providerId="LiveId" clId="{EC8D80A7-B176-4F76-B66D-A9DAD95681FD}" dt="2022-10-14T06:06:27.865" v="1726" actId="571"/>
          <ac:spMkLst>
            <pc:docMk/>
            <pc:sldMk cId="3065300547" sldId="376"/>
            <ac:spMk id="128" creationId="{CA7DDEF9-857A-8D03-6941-E71CA74E194D}"/>
          </ac:spMkLst>
        </pc:spChg>
        <pc:spChg chg="add mod">
          <ac:chgData name="황 동현" userId="d4adb67a9267da78" providerId="LiveId" clId="{EC8D80A7-B176-4F76-B66D-A9DAD95681FD}" dt="2022-10-14T06:06:27.865" v="1726" actId="571"/>
          <ac:spMkLst>
            <pc:docMk/>
            <pc:sldMk cId="3065300547" sldId="376"/>
            <ac:spMk id="129" creationId="{D206C1D2-4C11-C10C-8794-89FF16ACA2FF}"/>
          </ac:spMkLst>
        </pc:spChg>
        <pc:spChg chg="add mod">
          <ac:chgData name="황 동현" userId="d4adb67a9267da78" providerId="LiveId" clId="{EC8D80A7-B176-4F76-B66D-A9DAD95681FD}" dt="2022-10-14T06:06:27.865" v="1726" actId="571"/>
          <ac:spMkLst>
            <pc:docMk/>
            <pc:sldMk cId="3065300547" sldId="376"/>
            <ac:spMk id="130" creationId="{FFD314A2-A0F9-95BA-26E3-3A200A4F88E0}"/>
          </ac:spMkLst>
        </pc:spChg>
        <pc:spChg chg="add mod">
          <ac:chgData name="황 동현" userId="d4adb67a9267da78" providerId="LiveId" clId="{EC8D80A7-B176-4F76-B66D-A9DAD95681FD}" dt="2022-10-14T06:06:27.865" v="1726" actId="571"/>
          <ac:spMkLst>
            <pc:docMk/>
            <pc:sldMk cId="3065300547" sldId="376"/>
            <ac:spMk id="131" creationId="{5ADB56A3-64CD-47EB-7161-BE7DD5ACB873}"/>
          </ac:spMkLst>
        </pc:spChg>
        <pc:spChg chg="add mod">
          <ac:chgData name="황 동현" userId="d4adb67a9267da78" providerId="LiveId" clId="{EC8D80A7-B176-4F76-B66D-A9DAD95681FD}" dt="2022-10-14T06:06:27.865" v="1726" actId="571"/>
          <ac:spMkLst>
            <pc:docMk/>
            <pc:sldMk cId="3065300547" sldId="376"/>
            <ac:spMk id="132" creationId="{18C17F33-6B7D-0474-A2F9-6D4DBF8BA629}"/>
          </ac:spMkLst>
        </pc:spChg>
        <pc:spChg chg="add mod">
          <ac:chgData name="황 동현" userId="d4adb67a9267da78" providerId="LiveId" clId="{EC8D80A7-B176-4F76-B66D-A9DAD95681FD}" dt="2022-10-14T06:06:27.865" v="1726" actId="571"/>
          <ac:spMkLst>
            <pc:docMk/>
            <pc:sldMk cId="3065300547" sldId="376"/>
            <ac:spMk id="133" creationId="{C29998B0-9B19-3EBC-833A-D46EB790F7B1}"/>
          </ac:spMkLst>
        </pc:spChg>
        <pc:spChg chg="add mod">
          <ac:chgData name="황 동현" userId="d4adb67a9267da78" providerId="LiveId" clId="{EC8D80A7-B176-4F76-B66D-A9DAD95681FD}" dt="2022-10-14T06:06:27.664" v="1725" actId="571"/>
          <ac:spMkLst>
            <pc:docMk/>
            <pc:sldMk cId="3065300547" sldId="376"/>
            <ac:spMk id="134" creationId="{58BECFE0-7B25-0E6A-1AE6-EA955264A835}"/>
          </ac:spMkLst>
        </pc:spChg>
        <pc:spChg chg="add mod">
          <ac:chgData name="황 동현" userId="d4adb67a9267da78" providerId="LiveId" clId="{EC8D80A7-B176-4F76-B66D-A9DAD95681FD}" dt="2022-10-14T06:06:27.664" v="1725" actId="571"/>
          <ac:spMkLst>
            <pc:docMk/>
            <pc:sldMk cId="3065300547" sldId="376"/>
            <ac:spMk id="135" creationId="{682A988C-D829-B54A-930C-7EE245F2A38E}"/>
          </ac:spMkLst>
        </pc:spChg>
        <pc:spChg chg="add mod">
          <ac:chgData name="황 동현" userId="d4adb67a9267da78" providerId="LiveId" clId="{EC8D80A7-B176-4F76-B66D-A9DAD95681FD}" dt="2022-10-14T06:06:27.664" v="1725" actId="571"/>
          <ac:spMkLst>
            <pc:docMk/>
            <pc:sldMk cId="3065300547" sldId="376"/>
            <ac:spMk id="136" creationId="{72F8A350-354C-430B-4DAD-9F75BA42FFAC}"/>
          </ac:spMkLst>
        </pc:spChg>
        <pc:spChg chg="add mod">
          <ac:chgData name="황 동현" userId="d4adb67a9267da78" providerId="LiveId" clId="{EC8D80A7-B176-4F76-B66D-A9DAD95681FD}" dt="2022-10-14T06:06:27.664" v="1725" actId="571"/>
          <ac:spMkLst>
            <pc:docMk/>
            <pc:sldMk cId="3065300547" sldId="376"/>
            <ac:spMk id="137" creationId="{589FA7E9-59F7-CD19-FF19-CE4426670DFF}"/>
          </ac:spMkLst>
        </pc:spChg>
        <pc:spChg chg="add mod">
          <ac:chgData name="황 동현" userId="d4adb67a9267da78" providerId="LiveId" clId="{EC8D80A7-B176-4F76-B66D-A9DAD95681FD}" dt="2022-10-14T06:06:27.664" v="1725" actId="571"/>
          <ac:spMkLst>
            <pc:docMk/>
            <pc:sldMk cId="3065300547" sldId="376"/>
            <ac:spMk id="138" creationId="{8CCC9BB0-1126-F604-52D3-AF4D2C44B86C}"/>
          </ac:spMkLst>
        </pc:spChg>
        <pc:spChg chg="add mod">
          <ac:chgData name="황 동현" userId="d4adb67a9267da78" providerId="LiveId" clId="{EC8D80A7-B176-4F76-B66D-A9DAD95681FD}" dt="2022-10-14T06:06:27.664" v="1725" actId="571"/>
          <ac:spMkLst>
            <pc:docMk/>
            <pc:sldMk cId="3065300547" sldId="376"/>
            <ac:spMk id="139" creationId="{4163F692-2B2A-16B0-9252-76D072853DD2}"/>
          </ac:spMkLst>
        </pc:spChg>
        <pc:spChg chg="add mod">
          <ac:chgData name="황 동현" userId="d4adb67a9267da78" providerId="LiveId" clId="{EC8D80A7-B176-4F76-B66D-A9DAD95681FD}" dt="2022-10-14T06:06:27.664" v="1725" actId="571"/>
          <ac:spMkLst>
            <pc:docMk/>
            <pc:sldMk cId="3065300547" sldId="376"/>
            <ac:spMk id="140" creationId="{5F33D246-1972-5DFC-4F0D-535BFF260C65}"/>
          </ac:spMkLst>
        </pc:spChg>
        <pc:spChg chg="add mod">
          <ac:chgData name="황 동현" userId="d4adb67a9267da78" providerId="LiveId" clId="{EC8D80A7-B176-4F76-B66D-A9DAD95681FD}" dt="2022-10-14T06:06:27.496" v="1724" actId="571"/>
          <ac:spMkLst>
            <pc:docMk/>
            <pc:sldMk cId="3065300547" sldId="376"/>
            <ac:spMk id="141" creationId="{1D7005BE-9BD4-815E-90C5-B75FC0B69F1E}"/>
          </ac:spMkLst>
        </pc:spChg>
        <pc:spChg chg="add mod">
          <ac:chgData name="황 동현" userId="d4adb67a9267da78" providerId="LiveId" clId="{EC8D80A7-B176-4F76-B66D-A9DAD95681FD}" dt="2022-10-14T06:06:27.496" v="1724" actId="571"/>
          <ac:spMkLst>
            <pc:docMk/>
            <pc:sldMk cId="3065300547" sldId="376"/>
            <ac:spMk id="142" creationId="{5CAD04A0-DCA6-0092-52EC-7D45F798E216}"/>
          </ac:spMkLst>
        </pc:spChg>
        <pc:spChg chg="add mod">
          <ac:chgData name="황 동현" userId="d4adb67a9267da78" providerId="LiveId" clId="{EC8D80A7-B176-4F76-B66D-A9DAD95681FD}" dt="2022-10-14T06:06:27.496" v="1724" actId="571"/>
          <ac:spMkLst>
            <pc:docMk/>
            <pc:sldMk cId="3065300547" sldId="376"/>
            <ac:spMk id="143" creationId="{001BF1FE-60E0-4655-FEA4-F9CA184535EF}"/>
          </ac:spMkLst>
        </pc:spChg>
        <pc:spChg chg="add mod">
          <ac:chgData name="황 동현" userId="d4adb67a9267da78" providerId="LiveId" clId="{EC8D80A7-B176-4F76-B66D-A9DAD95681FD}" dt="2022-10-14T06:06:27.496" v="1724" actId="571"/>
          <ac:spMkLst>
            <pc:docMk/>
            <pc:sldMk cId="3065300547" sldId="376"/>
            <ac:spMk id="144" creationId="{6FAF673D-9887-4063-1212-6CCFE6454EF0}"/>
          </ac:spMkLst>
        </pc:spChg>
        <pc:spChg chg="add mod">
          <ac:chgData name="황 동현" userId="d4adb67a9267da78" providerId="LiveId" clId="{EC8D80A7-B176-4F76-B66D-A9DAD95681FD}" dt="2022-10-14T06:06:27.496" v="1724" actId="571"/>
          <ac:spMkLst>
            <pc:docMk/>
            <pc:sldMk cId="3065300547" sldId="376"/>
            <ac:spMk id="145" creationId="{E68E6F62-B7B9-E642-E218-70C9054CEA4E}"/>
          </ac:spMkLst>
        </pc:spChg>
        <pc:spChg chg="add mod">
          <ac:chgData name="황 동현" userId="d4adb67a9267da78" providerId="LiveId" clId="{EC8D80A7-B176-4F76-B66D-A9DAD95681FD}" dt="2022-10-14T06:06:27.496" v="1724" actId="571"/>
          <ac:spMkLst>
            <pc:docMk/>
            <pc:sldMk cId="3065300547" sldId="376"/>
            <ac:spMk id="146" creationId="{7C0C300D-648C-1D86-EB28-73C290A58440}"/>
          </ac:spMkLst>
        </pc:spChg>
        <pc:spChg chg="add mod">
          <ac:chgData name="황 동현" userId="d4adb67a9267da78" providerId="LiveId" clId="{EC8D80A7-B176-4F76-B66D-A9DAD95681FD}" dt="2022-10-14T06:06:27.496" v="1724" actId="571"/>
          <ac:spMkLst>
            <pc:docMk/>
            <pc:sldMk cId="3065300547" sldId="376"/>
            <ac:spMk id="147" creationId="{2092976E-EF8E-1CA4-F0C1-AD30E0D9E93F}"/>
          </ac:spMkLst>
        </pc:spChg>
        <pc:spChg chg="add mod">
          <ac:chgData name="황 동현" userId="d4adb67a9267da78" providerId="LiveId" clId="{EC8D80A7-B176-4F76-B66D-A9DAD95681FD}" dt="2022-10-14T06:06:27.496" v="1724" actId="571"/>
          <ac:spMkLst>
            <pc:docMk/>
            <pc:sldMk cId="3065300547" sldId="376"/>
            <ac:spMk id="148" creationId="{FF90BAD0-C7C1-A0E7-6790-6117EEA9E02C}"/>
          </ac:spMkLst>
        </pc:spChg>
        <pc:spChg chg="add mod">
          <ac:chgData name="황 동현" userId="d4adb67a9267da78" providerId="LiveId" clId="{EC8D80A7-B176-4F76-B66D-A9DAD95681FD}" dt="2022-10-14T06:06:27.314" v="1723" actId="571"/>
          <ac:spMkLst>
            <pc:docMk/>
            <pc:sldMk cId="3065300547" sldId="376"/>
            <ac:spMk id="149" creationId="{90E66866-B539-908F-1EE9-0C7647E36D01}"/>
          </ac:spMkLst>
        </pc:spChg>
        <pc:spChg chg="add mod">
          <ac:chgData name="황 동현" userId="d4adb67a9267da78" providerId="LiveId" clId="{EC8D80A7-B176-4F76-B66D-A9DAD95681FD}" dt="2022-10-14T06:06:27.314" v="1723" actId="571"/>
          <ac:spMkLst>
            <pc:docMk/>
            <pc:sldMk cId="3065300547" sldId="376"/>
            <ac:spMk id="150" creationId="{388586EC-4860-6CDA-9613-AE4CEA9BA54D}"/>
          </ac:spMkLst>
        </pc:spChg>
        <pc:spChg chg="add mod">
          <ac:chgData name="황 동현" userId="d4adb67a9267da78" providerId="LiveId" clId="{EC8D80A7-B176-4F76-B66D-A9DAD95681FD}" dt="2022-10-14T06:06:27.314" v="1723" actId="571"/>
          <ac:spMkLst>
            <pc:docMk/>
            <pc:sldMk cId="3065300547" sldId="376"/>
            <ac:spMk id="151" creationId="{496CB124-8368-6839-F6FB-7D46175C5B9C}"/>
          </ac:spMkLst>
        </pc:spChg>
        <pc:spChg chg="add mod">
          <ac:chgData name="황 동현" userId="d4adb67a9267da78" providerId="LiveId" clId="{EC8D80A7-B176-4F76-B66D-A9DAD95681FD}" dt="2022-10-14T06:06:27.314" v="1723" actId="571"/>
          <ac:spMkLst>
            <pc:docMk/>
            <pc:sldMk cId="3065300547" sldId="376"/>
            <ac:spMk id="152" creationId="{C6955C29-9649-CC61-98E2-1B5D61A95CAC}"/>
          </ac:spMkLst>
        </pc:spChg>
        <pc:spChg chg="add mod">
          <ac:chgData name="황 동현" userId="d4adb67a9267da78" providerId="LiveId" clId="{EC8D80A7-B176-4F76-B66D-A9DAD95681FD}" dt="2022-10-14T06:06:27.314" v="1723" actId="571"/>
          <ac:spMkLst>
            <pc:docMk/>
            <pc:sldMk cId="3065300547" sldId="376"/>
            <ac:spMk id="153" creationId="{50B85EF2-8FB4-791D-12E4-68ECEFC02815}"/>
          </ac:spMkLst>
        </pc:spChg>
        <pc:spChg chg="add mod">
          <ac:chgData name="황 동현" userId="d4adb67a9267da78" providerId="LiveId" clId="{EC8D80A7-B176-4F76-B66D-A9DAD95681FD}" dt="2022-10-14T06:06:27.314" v="1723" actId="571"/>
          <ac:spMkLst>
            <pc:docMk/>
            <pc:sldMk cId="3065300547" sldId="376"/>
            <ac:spMk id="154" creationId="{2D3E092D-58E7-869B-BC0D-2B6F812DEF5E}"/>
          </ac:spMkLst>
        </pc:spChg>
        <pc:spChg chg="add mod">
          <ac:chgData name="황 동현" userId="d4adb67a9267da78" providerId="LiveId" clId="{EC8D80A7-B176-4F76-B66D-A9DAD95681FD}" dt="2022-10-14T06:06:27.314" v="1723" actId="571"/>
          <ac:spMkLst>
            <pc:docMk/>
            <pc:sldMk cId="3065300547" sldId="376"/>
            <ac:spMk id="155" creationId="{58E172B1-B109-2C9E-7115-B718701BFF14}"/>
          </ac:spMkLst>
        </pc:spChg>
        <pc:spChg chg="add mod">
          <ac:chgData name="황 동현" userId="d4adb67a9267da78" providerId="LiveId" clId="{EC8D80A7-B176-4F76-B66D-A9DAD95681FD}" dt="2022-10-14T06:06:27.314" v="1723" actId="571"/>
          <ac:spMkLst>
            <pc:docMk/>
            <pc:sldMk cId="3065300547" sldId="376"/>
            <ac:spMk id="156" creationId="{2197C0C9-3F22-B181-D1BF-6E21941E920A}"/>
          </ac:spMkLst>
        </pc:spChg>
        <pc:spChg chg="add mod">
          <ac:chgData name="황 동현" userId="d4adb67a9267da78" providerId="LiveId" clId="{EC8D80A7-B176-4F76-B66D-A9DAD95681FD}" dt="2022-10-14T06:06:27.314" v="1723" actId="571"/>
          <ac:spMkLst>
            <pc:docMk/>
            <pc:sldMk cId="3065300547" sldId="376"/>
            <ac:spMk id="157" creationId="{24BBFB77-CB9D-2B7E-62A7-2F954634D31B}"/>
          </ac:spMkLst>
        </pc:spChg>
        <pc:spChg chg="add del">
          <ac:chgData name="황 동현" userId="d4adb67a9267da78" providerId="LiveId" clId="{EC8D80A7-B176-4F76-B66D-A9DAD95681FD}" dt="2022-10-14T06:21:01.974" v="1821" actId="478"/>
          <ac:spMkLst>
            <pc:docMk/>
            <pc:sldMk cId="3065300547" sldId="376"/>
            <ac:spMk id="158" creationId="{626130C7-1FDD-431D-EC83-DD6FE80214BA}"/>
          </ac:spMkLst>
        </pc:spChg>
        <pc:spChg chg="add del mod">
          <ac:chgData name="황 동현" userId="d4adb67a9267da78" providerId="LiveId" clId="{EC8D80A7-B176-4F76-B66D-A9DAD95681FD}" dt="2022-10-14T06:13:23.247" v="1785" actId="478"/>
          <ac:spMkLst>
            <pc:docMk/>
            <pc:sldMk cId="3065300547" sldId="376"/>
            <ac:spMk id="159" creationId="{E64BB809-CA2D-F053-684D-39A9B7A0BA6E}"/>
          </ac:spMkLst>
        </pc:spChg>
        <pc:spChg chg="add del mod">
          <ac:chgData name="황 동현" userId="d4adb67a9267da78" providerId="LiveId" clId="{EC8D80A7-B176-4F76-B66D-A9DAD95681FD}" dt="2022-10-14T06:13:20.898" v="1779" actId="478"/>
          <ac:spMkLst>
            <pc:docMk/>
            <pc:sldMk cId="3065300547" sldId="376"/>
            <ac:spMk id="160" creationId="{4B44B771-CEF8-A834-EF77-F76297090FD7}"/>
          </ac:spMkLst>
        </pc:spChg>
        <pc:spChg chg="add del mod">
          <ac:chgData name="황 동현" userId="d4adb67a9267da78" providerId="LiveId" clId="{EC8D80A7-B176-4F76-B66D-A9DAD95681FD}" dt="2022-10-14T06:13:22.399" v="1782" actId="478"/>
          <ac:spMkLst>
            <pc:docMk/>
            <pc:sldMk cId="3065300547" sldId="376"/>
            <ac:spMk id="161" creationId="{D9862BA7-D7F9-CE5E-C21D-EA5399BAB510}"/>
          </ac:spMkLst>
        </pc:spChg>
        <pc:spChg chg="add del mod">
          <ac:chgData name="황 동현" userId="d4adb67a9267da78" providerId="LiveId" clId="{EC8D80A7-B176-4F76-B66D-A9DAD95681FD}" dt="2022-10-14T06:13:22.827" v="1783" actId="478"/>
          <ac:spMkLst>
            <pc:docMk/>
            <pc:sldMk cId="3065300547" sldId="376"/>
            <ac:spMk id="162" creationId="{7A8085CA-89CD-2329-7880-C32EC8B5B73F}"/>
          </ac:spMkLst>
        </pc:spChg>
        <pc:spChg chg="add del mod">
          <ac:chgData name="황 동현" userId="d4adb67a9267da78" providerId="LiveId" clId="{EC8D80A7-B176-4F76-B66D-A9DAD95681FD}" dt="2022-10-14T06:13:21.937" v="1781" actId="478"/>
          <ac:spMkLst>
            <pc:docMk/>
            <pc:sldMk cId="3065300547" sldId="376"/>
            <ac:spMk id="163" creationId="{9F3D5B49-ECE6-B314-8848-7413396AF083}"/>
          </ac:spMkLst>
        </pc:spChg>
        <pc:spChg chg="add del mod">
          <ac:chgData name="황 동현" userId="d4adb67a9267da78" providerId="LiveId" clId="{EC8D80A7-B176-4F76-B66D-A9DAD95681FD}" dt="2022-10-14T06:13:21.479" v="1780" actId="478"/>
          <ac:spMkLst>
            <pc:docMk/>
            <pc:sldMk cId="3065300547" sldId="376"/>
            <ac:spMk id="164" creationId="{38E75497-D4B4-1954-7D59-1EC17297B7FC}"/>
          </ac:spMkLst>
        </pc:spChg>
        <pc:spChg chg="add del mod">
          <ac:chgData name="황 동현" userId="d4adb67a9267da78" providerId="LiveId" clId="{EC8D80A7-B176-4F76-B66D-A9DAD95681FD}" dt="2022-10-14T06:20:59.901" v="1818" actId="478"/>
          <ac:spMkLst>
            <pc:docMk/>
            <pc:sldMk cId="3065300547" sldId="376"/>
            <ac:spMk id="165" creationId="{F85A154D-3534-EAFB-A05A-6D344EA648E6}"/>
          </ac:spMkLst>
        </pc:spChg>
        <pc:spChg chg="add del mod">
          <ac:chgData name="황 동현" userId="d4adb67a9267da78" providerId="LiveId" clId="{EC8D80A7-B176-4F76-B66D-A9DAD95681FD}" dt="2022-10-14T06:32:59.850" v="1843"/>
          <ac:spMkLst>
            <pc:docMk/>
            <pc:sldMk cId="3065300547" sldId="376"/>
            <ac:spMk id="166" creationId="{DF381844-7A6D-D287-CC34-57F4B85A10E5}"/>
          </ac:spMkLst>
        </pc:spChg>
        <pc:spChg chg="add del mod">
          <ac:chgData name="황 동현" userId="d4adb67a9267da78" providerId="LiveId" clId="{EC8D80A7-B176-4F76-B66D-A9DAD95681FD}" dt="2022-10-14T06:21:00.821" v="1819" actId="478"/>
          <ac:spMkLst>
            <pc:docMk/>
            <pc:sldMk cId="3065300547" sldId="376"/>
            <ac:spMk id="167" creationId="{5485CC74-66FD-E5BA-1C41-DE5200C3E4CA}"/>
          </ac:spMkLst>
        </pc:spChg>
        <pc:spChg chg="add del mod">
          <ac:chgData name="황 동현" userId="d4adb67a9267da78" providerId="LiveId" clId="{EC8D80A7-B176-4F76-B66D-A9DAD95681FD}" dt="2022-10-14T06:29:21.269" v="1838" actId="478"/>
          <ac:spMkLst>
            <pc:docMk/>
            <pc:sldMk cId="3065300547" sldId="376"/>
            <ac:spMk id="168" creationId="{DEF64BA8-E7BF-F02C-F052-E87BAB73E69A}"/>
          </ac:spMkLst>
        </pc:spChg>
        <pc:spChg chg="add del">
          <ac:chgData name="황 동현" userId="d4adb67a9267da78" providerId="LiveId" clId="{EC8D80A7-B176-4F76-B66D-A9DAD95681FD}" dt="2022-10-14T06:28:04.628" v="1837" actId="478"/>
          <ac:spMkLst>
            <pc:docMk/>
            <pc:sldMk cId="3065300547" sldId="376"/>
            <ac:spMk id="169" creationId="{4FDE0A18-7842-58BE-BD0B-CD1948E79F85}"/>
          </ac:spMkLst>
        </pc:spChg>
        <pc:spChg chg="add del mod">
          <ac:chgData name="황 동현" userId="d4adb67a9267da78" providerId="LiveId" clId="{EC8D80A7-B176-4F76-B66D-A9DAD95681FD}" dt="2022-10-14T06:32:59.850" v="1843"/>
          <ac:spMkLst>
            <pc:docMk/>
            <pc:sldMk cId="3065300547" sldId="376"/>
            <ac:spMk id="170" creationId="{59A04EDE-3C8E-DCA9-C508-0866BDF4FE55}"/>
          </ac:spMkLst>
        </pc:spChg>
        <pc:spChg chg="del mod">
          <ac:chgData name="황 동현" userId="d4adb67a9267da78" providerId="LiveId" clId="{EC8D80A7-B176-4F76-B66D-A9DAD95681FD}" dt="2022-10-14T06:33:30.453" v="1848" actId="478"/>
          <ac:spMkLst>
            <pc:docMk/>
            <pc:sldMk cId="3065300547" sldId="376"/>
            <ac:spMk id="171" creationId="{098522A4-2AD9-72EF-8C54-0E1716A88E1D}"/>
          </ac:spMkLst>
        </pc:spChg>
      </pc:sldChg>
      <pc:sldMasterChg chg="modSldLayout">
        <pc:chgData name="황 동현" userId="d4adb67a9267da78" providerId="LiveId" clId="{EC8D80A7-B176-4F76-B66D-A9DAD95681FD}" dt="2022-10-14T05:43:45.399" v="1676" actId="1076"/>
        <pc:sldMasterMkLst>
          <pc:docMk/>
          <pc:sldMasterMk cId="879058203" sldId="2147483660"/>
        </pc:sldMasterMkLst>
        <pc:sldLayoutChg chg="addSp delSp modSp mod">
          <pc:chgData name="황 동현" userId="d4adb67a9267da78" providerId="LiveId" clId="{EC8D80A7-B176-4F76-B66D-A9DAD95681FD}" dt="2022-10-14T05:43:45.399" v="1676" actId="1076"/>
          <pc:sldLayoutMkLst>
            <pc:docMk/>
            <pc:sldMasterMk cId="879058203" sldId="2147483660"/>
            <pc:sldLayoutMk cId="2748973532" sldId="2147483672"/>
          </pc:sldLayoutMkLst>
          <pc:spChg chg="add del">
            <ac:chgData name="황 동현" userId="d4adb67a9267da78" providerId="LiveId" clId="{EC8D80A7-B176-4F76-B66D-A9DAD95681FD}" dt="2022-10-14T04:53:29.459" v="40" actId="11529"/>
            <ac:spMkLst>
              <pc:docMk/>
              <pc:sldMasterMk cId="879058203" sldId="2147483660"/>
              <pc:sldLayoutMk cId="2748973532" sldId="2147483672"/>
              <ac:spMk id="2" creationId="{C07FB3F2-0556-FA06-ACB1-CE15D76B8A31}"/>
            </ac:spMkLst>
          </pc:spChg>
          <pc:spChg chg="add del mod">
            <ac:chgData name="황 동현" userId="d4adb67a9267da78" providerId="LiveId" clId="{EC8D80A7-B176-4F76-B66D-A9DAD95681FD}" dt="2022-10-14T04:53:29.459" v="40" actId="11529"/>
            <ac:spMkLst>
              <pc:docMk/>
              <pc:sldMasterMk cId="879058203" sldId="2147483660"/>
              <pc:sldLayoutMk cId="2748973532" sldId="2147483672"/>
              <ac:spMk id="3" creationId="{C0F7B6F8-1638-CEFA-FA2D-D0FAD7CA1BC9}"/>
            </ac:spMkLst>
          </pc:spChg>
          <pc:spChg chg="mod topLvl">
            <ac:chgData name="황 동현" userId="d4adb67a9267da78" providerId="LiveId" clId="{EC8D80A7-B176-4F76-B66D-A9DAD95681FD}" dt="2022-10-14T05:43:44.393" v="1675" actId="338"/>
            <ac:spMkLst>
              <pc:docMk/>
              <pc:sldMasterMk cId="879058203" sldId="2147483660"/>
              <pc:sldLayoutMk cId="2748973532" sldId="2147483672"/>
              <ac:spMk id="8" creationId="{00000000-0000-0000-0000-000000000000}"/>
            </ac:spMkLst>
          </pc:spChg>
          <pc:spChg chg="mod topLvl">
            <ac:chgData name="황 동현" userId="d4adb67a9267da78" providerId="LiveId" clId="{EC8D80A7-B176-4F76-B66D-A9DAD95681FD}" dt="2022-10-14T05:43:44.393" v="1675" actId="338"/>
            <ac:spMkLst>
              <pc:docMk/>
              <pc:sldMasterMk cId="879058203" sldId="2147483660"/>
              <pc:sldLayoutMk cId="2748973532" sldId="2147483672"/>
              <ac:spMk id="9" creationId="{00000000-0000-0000-0000-000000000000}"/>
            </ac:spMkLst>
          </pc:spChg>
          <pc:spChg chg="mod topLvl">
            <ac:chgData name="황 동현" userId="d4adb67a9267da78" providerId="LiveId" clId="{EC8D80A7-B176-4F76-B66D-A9DAD95681FD}" dt="2022-10-14T05:43:44.393" v="1675" actId="338"/>
            <ac:spMkLst>
              <pc:docMk/>
              <pc:sldMasterMk cId="879058203" sldId="2147483660"/>
              <pc:sldLayoutMk cId="2748973532" sldId="2147483672"/>
              <ac:spMk id="10" creationId="{00000000-0000-0000-0000-000000000000}"/>
            </ac:spMkLst>
          </pc:spChg>
          <pc:spChg chg="mod topLvl">
            <ac:chgData name="황 동현" userId="d4adb67a9267da78" providerId="LiveId" clId="{EC8D80A7-B176-4F76-B66D-A9DAD95681FD}" dt="2022-10-14T05:43:44.393" v="1675" actId="338"/>
            <ac:spMkLst>
              <pc:docMk/>
              <pc:sldMasterMk cId="879058203" sldId="2147483660"/>
              <pc:sldLayoutMk cId="2748973532" sldId="2147483672"/>
              <ac:spMk id="11" creationId="{00000000-0000-0000-0000-000000000000}"/>
            </ac:spMkLst>
          </pc:spChg>
          <pc:spChg chg="mod topLvl">
            <ac:chgData name="황 동현" userId="d4adb67a9267da78" providerId="LiveId" clId="{EC8D80A7-B176-4F76-B66D-A9DAD95681FD}" dt="2022-10-14T05:43:44.393" v="1675" actId="338"/>
            <ac:spMkLst>
              <pc:docMk/>
              <pc:sldMasterMk cId="879058203" sldId="2147483660"/>
              <pc:sldLayoutMk cId="2748973532" sldId="2147483672"/>
              <ac:spMk id="12" creationId="{00000000-0000-0000-0000-000000000000}"/>
            </ac:spMkLst>
          </pc:spChg>
          <pc:spChg chg="add del">
            <ac:chgData name="황 동현" userId="d4adb67a9267da78" providerId="LiveId" clId="{EC8D80A7-B176-4F76-B66D-A9DAD95681FD}" dt="2022-10-14T05:19:50.785" v="1618" actId="11529"/>
            <ac:spMkLst>
              <pc:docMk/>
              <pc:sldMasterMk cId="879058203" sldId="2147483660"/>
              <pc:sldLayoutMk cId="2748973532" sldId="2147483672"/>
              <ac:spMk id="15" creationId="{12ADE529-D1B6-2593-FAB8-0C38FFBFC4FA}"/>
            </ac:spMkLst>
          </pc:spChg>
          <pc:spChg chg="add del">
            <ac:chgData name="황 동현" userId="d4adb67a9267da78" providerId="LiveId" clId="{EC8D80A7-B176-4F76-B66D-A9DAD95681FD}" dt="2022-10-14T05:20:46.763" v="1634" actId="11529"/>
            <ac:spMkLst>
              <pc:docMk/>
              <pc:sldMasterMk cId="879058203" sldId="2147483660"/>
              <pc:sldLayoutMk cId="2748973532" sldId="2147483672"/>
              <ac:spMk id="16" creationId="{D71C06AB-B7D1-9B9E-4BC9-714A5FFB5A60}"/>
            </ac:spMkLst>
          </pc:spChg>
          <pc:spChg chg="add del">
            <ac:chgData name="황 동현" userId="d4adb67a9267da78" providerId="LiveId" clId="{EC8D80A7-B176-4F76-B66D-A9DAD95681FD}" dt="2022-10-14T05:42:26.258" v="1659" actId="11529"/>
            <ac:spMkLst>
              <pc:docMk/>
              <pc:sldMasterMk cId="879058203" sldId="2147483660"/>
              <pc:sldLayoutMk cId="2748973532" sldId="2147483672"/>
              <ac:spMk id="18" creationId="{2DED2756-1569-0696-C045-FFC35E3617FE}"/>
            </ac:spMkLst>
          </pc:spChg>
          <pc:spChg chg="add del mod">
            <ac:chgData name="황 동현" userId="d4adb67a9267da78" providerId="LiveId" clId="{EC8D80A7-B176-4F76-B66D-A9DAD95681FD}" dt="2022-10-14T05:43:42.146" v="1673" actId="11529"/>
            <ac:spMkLst>
              <pc:docMk/>
              <pc:sldMasterMk cId="879058203" sldId="2147483660"/>
              <pc:sldLayoutMk cId="2748973532" sldId="2147483672"/>
              <ac:spMk id="19" creationId="{668891F4-ED26-EE8B-6C93-31E3F0009FB0}"/>
            </ac:spMkLst>
          </pc:spChg>
          <pc:grpChg chg="add del mod">
            <ac:chgData name="황 동현" userId="d4adb67a9267da78" providerId="LiveId" clId="{EC8D80A7-B176-4F76-B66D-A9DAD95681FD}" dt="2022-10-14T04:58:21.476" v="100" actId="165"/>
            <ac:grpSpMkLst>
              <pc:docMk/>
              <pc:sldMasterMk cId="879058203" sldId="2147483660"/>
              <pc:sldLayoutMk cId="2748973532" sldId="2147483672"/>
              <ac:grpSpMk id="7" creationId="{00000000-0000-0000-0000-000000000000}"/>
            </ac:grpSpMkLst>
          </pc:grpChg>
          <pc:grpChg chg="add del mod">
            <ac:chgData name="황 동현" userId="d4adb67a9267da78" providerId="LiveId" clId="{EC8D80A7-B176-4F76-B66D-A9DAD95681FD}" dt="2022-10-14T05:43:45.399" v="1676" actId="1076"/>
            <ac:grpSpMkLst>
              <pc:docMk/>
              <pc:sldMasterMk cId="879058203" sldId="2147483660"/>
              <pc:sldLayoutMk cId="2748973532" sldId="2147483672"/>
              <ac:grpSpMk id="17" creationId="{67DF4DEB-95DF-C4B8-03EB-8306A3F81131}"/>
            </ac:grpSpMkLst>
          </pc:grpChg>
          <pc:picChg chg="add del mod">
            <ac:chgData name="황 동현" userId="d4adb67a9267da78" providerId="LiveId" clId="{EC8D80A7-B176-4F76-B66D-A9DAD95681FD}" dt="2022-10-14T05:23:47.657" v="1651" actId="478"/>
            <ac:picMkLst>
              <pc:docMk/>
              <pc:sldMasterMk cId="879058203" sldId="2147483660"/>
              <pc:sldLayoutMk cId="2748973532" sldId="2147483672"/>
              <ac:picMk id="14" creationId="{648F1E14-6C28-DAD4-580E-31913545ED60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EE0B1C-406D-4ED5-B6BA-59FB6FE85EAD}" type="datetimeFigureOut">
              <a:rPr lang="ko-KR" altLang="en-US" smtClean="0"/>
              <a:t>2022-10-17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D165DC-1056-415F-B3D1-442E8BBBDDB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588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C1F00-8027-404C-BD29-7465450D6139}" type="datetimeFigureOut">
              <a:rPr lang="ko-KR" altLang="en-US" smtClean="0"/>
              <a:t>2022-10-17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2CE40-8A44-4979-B6E6-B5553A5885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6092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C1F00-8027-404C-BD29-7465450D6139}" type="datetimeFigureOut">
              <a:rPr lang="ko-KR" altLang="en-US" smtClean="0"/>
              <a:t>2022-10-17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2CE40-8A44-4979-B6E6-B5553A5885A7}" type="slidenum">
              <a:rPr lang="ko-KR" altLang="en-US" smtClean="0"/>
              <a:t>‹#›</a:t>
            </a:fld>
            <a:endParaRPr lang="ko-KR" altLang="en-US" dirty="0"/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67DF4DEB-95DF-C4B8-03EB-8306A3F81131}"/>
              </a:ext>
            </a:extLst>
          </p:cNvPr>
          <p:cNvGrpSpPr/>
          <p:nvPr userDrawn="1"/>
        </p:nvGrpSpPr>
        <p:grpSpPr>
          <a:xfrm>
            <a:off x="345644" y="201636"/>
            <a:ext cx="8505629" cy="668345"/>
            <a:chOff x="345644" y="194492"/>
            <a:chExt cx="8505629" cy="668345"/>
          </a:xfrm>
        </p:grpSpPr>
        <p:sp>
          <p:nvSpPr>
            <p:cNvPr id="8" name="직사각형 7"/>
            <p:cNvSpPr/>
            <p:nvPr userDrawn="1"/>
          </p:nvSpPr>
          <p:spPr>
            <a:xfrm rot="16200000">
              <a:off x="4552037" y="-3394921"/>
              <a:ext cx="55581" cy="8459935"/>
            </a:xfrm>
            <a:prstGeom prst="rect">
              <a:avLst/>
            </a:prstGeom>
            <a:gradFill>
              <a:gsLst>
                <a:gs pos="41000">
                  <a:srgbClr val="01B3EB"/>
                </a:gs>
                <a:gs pos="30000">
                  <a:srgbClr val="C0C1C3"/>
                </a:gs>
                <a:gs pos="94060">
                  <a:srgbClr val="C0C1C3"/>
                </a:gs>
                <a:gs pos="38000">
                  <a:srgbClr val="C1C2C4"/>
                </a:gs>
                <a:gs pos="29000">
                  <a:srgbClr val="FCAF16"/>
                </a:gs>
                <a:gs pos="0">
                  <a:srgbClr val="F05222"/>
                </a:gs>
                <a:gs pos="90000">
                  <a:srgbClr val="BDBEC1"/>
                </a:gs>
                <a:gs pos="89000">
                  <a:srgbClr val="0057A0"/>
                </a:gs>
                <a:gs pos="100000">
                  <a:srgbClr val="C0C1C3"/>
                </a:gs>
              </a:gsLst>
              <a:lin ang="5400000" scaled="0"/>
            </a:gradFill>
            <a:ln w="1587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>
                <a:latin typeface="맑은 고딕" panose="020B0503020000020004" pitchFamily="50" charset="-127"/>
              </a:endParaRPr>
            </a:p>
          </p:txBody>
        </p:sp>
        <p:sp>
          <p:nvSpPr>
            <p:cNvPr id="9" name="직사각형 8"/>
            <p:cNvSpPr/>
            <p:nvPr userDrawn="1"/>
          </p:nvSpPr>
          <p:spPr>
            <a:xfrm>
              <a:off x="362380" y="215362"/>
              <a:ext cx="8463477" cy="599624"/>
            </a:xfrm>
            <a:prstGeom prst="rect">
              <a:avLst/>
            </a:prstGeom>
            <a:gradFill>
              <a:gsLst>
                <a:gs pos="100000">
                  <a:schemeClr val="bg1">
                    <a:lumMod val="95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9600000" scaled="0"/>
            </a:gradFill>
            <a:ln w="1587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>
                <a:latin typeface="맑은 고딕" panose="020B0503020000020004" pitchFamily="50" charset="-127"/>
              </a:endParaRPr>
            </a:p>
          </p:txBody>
        </p:sp>
        <p:sp>
          <p:nvSpPr>
            <p:cNvPr id="10" name="자유형 9"/>
            <p:cNvSpPr/>
            <p:nvPr userDrawn="1"/>
          </p:nvSpPr>
          <p:spPr>
            <a:xfrm>
              <a:off x="345644" y="204825"/>
              <a:ext cx="8464151" cy="45719"/>
            </a:xfrm>
            <a:custGeom>
              <a:avLst/>
              <a:gdLst>
                <a:gd name="connsiteX0" fmla="*/ 0 w 8134502"/>
                <a:gd name="connsiteY0" fmla="*/ 0 h 0"/>
                <a:gd name="connsiteX1" fmla="*/ 8134502 w 813450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34502">
                  <a:moveTo>
                    <a:pt x="0" y="0"/>
                  </a:moveTo>
                  <a:lnTo>
                    <a:pt x="8134502" y="0"/>
                  </a:lnTo>
                </a:path>
              </a:pathLst>
            </a:custGeom>
            <a:noFill/>
            <a:ln w="3175" cap="rnd">
              <a:gradFill>
                <a:gsLst>
                  <a:gs pos="100000">
                    <a:schemeClr val="bg1">
                      <a:lumMod val="85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3000000" scaled="0"/>
              </a:gradFill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>
                <a:latin typeface="맑은 고딕" panose="020B0503020000020004" pitchFamily="50" charset="-127"/>
              </a:endParaRPr>
            </a:p>
          </p:txBody>
        </p:sp>
        <p:sp>
          <p:nvSpPr>
            <p:cNvPr id="11" name="자유형 10"/>
            <p:cNvSpPr/>
            <p:nvPr userDrawn="1"/>
          </p:nvSpPr>
          <p:spPr>
            <a:xfrm>
              <a:off x="352869" y="204824"/>
              <a:ext cx="47383" cy="607553"/>
            </a:xfrm>
            <a:custGeom>
              <a:avLst/>
              <a:gdLst>
                <a:gd name="connsiteX0" fmla="*/ 0 w 0"/>
                <a:gd name="connsiteY0" fmla="*/ 0 h 637046"/>
                <a:gd name="connsiteX1" fmla="*/ 0 w 0"/>
                <a:gd name="connsiteY1" fmla="*/ 637046 h 637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637046">
                  <a:moveTo>
                    <a:pt x="0" y="0"/>
                  </a:moveTo>
                  <a:lnTo>
                    <a:pt x="0" y="637046"/>
                  </a:lnTo>
                </a:path>
              </a:pathLst>
            </a:custGeom>
            <a:noFill/>
            <a:ln w="6350" cap="rnd">
              <a:solidFill>
                <a:schemeClr val="bg1">
                  <a:lumMod val="85000"/>
                </a:schemeClr>
              </a:solidFill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>
                <a:latin typeface="맑은 고딕" panose="020B0503020000020004" pitchFamily="50" charset="-127"/>
              </a:endParaRPr>
            </a:p>
          </p:txBody>
        </p:sp>
        <p:sp>
          <p:nvSpPr>
            <p:cNvPr id="12" name="자유형 11"/>
            <p:cNvSpPr/>
            <p:nvPr userDrawn="1"/>
          </p:nvSpPr>
          <p:spPr>
            <a:xfrm>
              <a:off x="8803890" y="194492"/>
              <a:ext cx="47383" cy="607553"/>
            </a:xfrm>
            <a:custGeom>
              <a:avLst/>
              <a:gdLst>
                <a:gd name="connsiteX0" fmla="*/ 0 w 0"/>
                <a:gd name="connsiteY0" fmla="*/ 0 h 637046"/>
                <a:gd name="connsiteX1" fmla="*/ 0 w 0"/>
                <a:gd name="connsiteY1" fmla="*/ 637046 h 637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637046">
                  <a:moveTo>
                    <a:pt x="0" y="0"/>
                  </a:moveTo>
                  <a:lnTo>
                    <a:pt x="0" y="637046"/>
                  </a:lnTo>
                </a:path>
              </a:pathLst>
            </a:custGeom>
            <a:noFill/>
            <a:ln w="6350" cap="rnd">
              <a:solidFill>
                <a:schemeClr val="bg1">
                  <a:lumMod val="85000"/>
                </a:schemeClr>
              </a:solidFill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>
                <a:latin typeface="맑은 고딕" panose="020B050302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8973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 편집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맑은 고딕" panose="020B0503020000020004" pitchFamily="50" charset="-127"/>
              </a:defRPr>
            </a:lvl1pPr>
          </a:lstStyle>
          <a:p>
            <a:fld id="{B1CC1F00-8027-404C-BD29-7465450D6139}" type="datetimeFigureOut">
              <a:rPr lang="ko-KR" altLang="en-US" smtClean="0"/>
              <a:pPr/>
              <a:t>2022-10-17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맑은 고딕" panose="020B05030200000200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맑은 고딕" panose="020B0503020000020004" pitchFamily="50" charset="-127"/>
              </a:defRPr>
            </a:lvl1pPr>
          </a:lstStyle>
          <a:p>
            <a:fld id="{A722CE40-8A44-4979-B6E6-B5553A5885A7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79058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2" r:id="rId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맑은 고딕" panose="020B0503020000020004" pitchFamily="50" charset="-127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맑은 고딕" panose="020B0503020000020004" pitchFamily="50" charset="-127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맑은 고딕" panose="020B0503020000020004" pitchFamily="50" charset="-127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맑은 고딕" panose="020B0503020000020004" pitchFamily="50" charset="-127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맑은 고딕" panose="020B0503020000020004" pitchFamily="50" charset="-127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772789" y="3909040"/>
            <a:ext cx="17107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330325" eaLnBrk="0" latinLnBrk="0" hangingPunct="0">
              <a:lnSpc>
                <a:spcPct val="150000"/>
              </a:lnSpc>
              <a:spcAft>
                <a:spcPts val="600"/>
              </a:spcAft>
              <a:buSzPct val="100000"/>
              <a:defRPr/>
            </a:pPr>
            <a:r>
              <a:rPr lang="en-US" altLang="ko-KR" sz="2400" b="1" kern="0" dirty="0">
                <a:gradFill>
                  <a:gsLst>
                    <a:gs pos="100000">
                      <a:prstClr val="black">
                        <a:lumMod val="65000"/>
                        <a:lumOff val="3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2022. 3. 2.</a:t>
            </a:r>
          </a:p>
        </p:txBody>
      </p:sp>
      <p:grpSp>
        <p:nvGrpSpPr>
          <p:cNvPr id="4" name="그룹 10"/>
          <p:cNvGrpSpPr/>
          <p:nvPr/>
        </p:nvGrpSpPr>
        <p:grpSpPr>
          <a:xfrm>
            <a:off x="755751" y="1581149"/>
            <a:ext cx="8015380" cy="1278850"/>
            <a:chOff x="711076" y="3278004"/>
            <a:chExt cx="8015380" cy="2549068"/>
          </a:xfrm>
        </p:grpSpPr>
        <p:sp>
          <p:nvSpPr>
            <p:cNvPr id="8" name="직사각형 7"/>
            <p:cNvSpPr/>
            <p:nvPr/>
          </p:nvSpPr>
          <p:spPr>
            <a:xfrm>
              <a:off x="711076" y="4555133"/>
              <a:ext cx="8015380" cy="12719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1330325" eaLnBrk="0" latinLnBrk="0" hangingPunct="0">
                <a:lnSpc>
                  <a:spcPct val="150000"/>
                </a:lnSpc>
                <a:buSzPct val="100000"/>
                <a:defRPr/>
              </a:pPr>
              <a:r>
                <a:rPr lang="ko-KR" altLang="en-US" sz="2800" b="1" kern="0" dirty="0">
                  <a:gradFill>
                    <a:gsLst>
                      <a:gs pos="0">
                        <a:srgbClr val="1F497D">
                          <a:lumMod val="50000"/>
                        </a:srgbClr>
                      </a:gs>
                      <a:gs pos="100000">
                        <a:srgbClr val="004D86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승강기 안전관리법령 및 </a:t>
              </a:r>
              <a:r>
                <a:rPr lang="ko-KR" altLang="en-US" sz="2800" b="1" kern="0" dirty="0" err="1">
                  <a:gradFill>
                    <a:gsLst>
                      <a:gs pos="0">
                        <a:srgbClr val="1F497D">
                          <a:lumMod val="50000"/>
                        </a:srgbClr>
                      </a:gs>
                      <a:gs pos="100000">
                        <a:srgbClr val="004D86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위임고시</a:t>
              </a:r>
              <a:r>
                <a:rPr lang="ko-KR" altLang="en-US" sz="2800" b="1" kern="0" dirty="0">
                  <a:gradFill>
                    <a:gsLst>
                      <a:gs pos="0">
                        <a:srgbClr val="1F497D">
                          <a:lumMod val="50000"/>
                        </a:srgbClr>
                      </a:gs>
                      <a:gs pos="100000">
                        <a:srgbClr val="004D86"/>
                      </a:gs>
                    </a:gsLst>
                    <a:lin ang="5400000" scaled="0"/>
                  </a:gra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주요 개정내용 </a:t>
              </a:r>
              <a:endParaRPr lang="ko-KR" altLang="en-US" sz="2800" kern="0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899592" y="3278004"/>
              <a:ext cx="598556" cy="7975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1330325" eaLnBrk="0" latinLnBrk="0" hangingPunct="0">
                <a:buSzPct val="100000"/>
                <a:defRPr/>
              </a:pPr>
              <a:endParaRPr lang="ko-KR" altLang="en-US" sz="2000" kern="0" spc="-150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3" name="자유형 12"/>
          <p:cNvSpPr/>
          <p:nvPr/>
        </p:nvSpPr>
        <p:spPr>
          <a:xfrm flipV="1">
            <a:off x="371153" y="3017846"/>
            <a:ext cx="8334302" cy="45719"/>
          </a:xfrm>
          <a:custGeom>
            <a:avLst/>
            <a:gdLst>
              <a:gd name="connsiteX0" fmla="*/ 0 w 8334302"/>
              <a:gd name="connsiteY0" fmla="*/ 0 h 0"/>
              <a:gd name="connsiteX1" fmla="*/ 8334302 w 833430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34302">
                <a:moveTo>
                  <a:pt x="0" y="0"/>
                </a:moveTo>
                <a:lnTo>
                  <a:pt x="8334302" y="0"/>
                </a:lnTo>
              </a:path>
            </a:pathLst>
          </a:custGeom>
          <a:noFill/>
          <a:ln w="19050" cap="rnd">
            <a:solidFill>
              <a:schemeClr val="accent1">
                <a:lumMod val="75000"/>
              </a:schemeClr>
            </a:solidFill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  <a:latin typeface="맑은 고딕" panose="020B0503020000020004" pitchFamily="50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326" y="5488350"/>
            <a:ext cx="3215647" cy="90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116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 bwMode="auto">
          <a:xfrm>
            <a:off x="389259" y="242257"/>
            <a:ext cx="174759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세부내용</a:t>
            </a:r>
            <a:r>
              <a:rPr lang="en-US" altLang="ko-KR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 </a:t>
            </a:r>
            <a:endParaRPr lang="ko-KR" altLang="en-US" sz="2800" b="1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7442200" y="473074"/>
            <a:ext cx="131762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latinLnBrk="0" hangingPunct="1">
              <a:defRPr/>
            </a:pPr>
            <a:r>
              <a:rPr lang="ko-KR" altLang="en-US" sz="1500" b="1" kern="0" spc="-91" dirty="0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시행령</a:t>
            </a:r>
          </a:p>
        </p:txBody>
      </p:sp>
      <p:grpSp>
        <p:nvGrpSpPr>
          <p:cNvPr id="85" name="그룹 167"/>
          <p:cNvGrpSpPr/>
          <p:nvPr/>
        </p:nvGrpSpPr>
        <p:grpSpPr>
          <a:xfrm>
            <a:off x="6526211" y="488482"/>
            <a:ext cx="1057276" cy="307777"/>
            <a:chOff x="6371628" y="497136"/>
            <a:chExt cx="553776" cy="307777"/>
          </a:xfrm>
        </p:grpSpPr>
        <p:sp>
          <p:nvSpPr>
            <p:cNvPr id="86" name="모서리가 둥근 직사각형 85"/>
            <p:cNvSpPr/>
            <p:nvPr/>
          </p:nvSpPr>
          <p:spPr>
            <a:xfrm>
              <a:off x="6446463" y="525727"/>
              <a:ext cx="401440" cy="25059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10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371628" y="497136"/>
              <a:ext cx="5537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1400" b="1" spc="-40" dirty="0" err="1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승안법</a:t>
              </a:r>
              <a:endParaRPr kumimoji="1" lang="ko-KR" altLang="en-US" sz="1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2648123"/>
              </p:ext>
            </p:extLst>
          </p:nvPr>
        </p:nvGraphicFramePr>
        <p:xfrm>
          <a:off x="389259" y="1042461"/>
          <a:ext cx="8497566" cy="4373195"/>
        </p:xfrm>
        <a:graphic>
          <a:graphicData uri="http://schemas.openxmlformats.org/drawingml/2006/table">
            <a:tbl>
              <a:tblPr/>
              <a:tblGrid>
                <a:gridCol w="4248783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  <a:gridCol w="4248783">
                  <a:extLst>
                    <a:ext uri="{9D8B030D-6E8A-4147-A177-3AD203B41FA5}">
                      <a16:colId xmlns:a16="http://schemas.microsoft.com/office/drawing/2014/main" val="3598689528"/>
                    </a:ext>
                  </a:extLst>
                </a:gridCol>
              </a:tblGrid>
              <a:tr h="68228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과태료 부과기준 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67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조 관련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8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37478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 err="1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개정전</a:t>
                      </a:r>
                      <a:endParaRPr lang="ko-KR" altLang="en-US" sz="1600" b="0" kern="0" spc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개정후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  <a:tr h="3316125">
                <a:tc>
                  <a:txBody>
                    <a:bodyPr/>
                    <a:lstStyle/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en-US" altLang="ko-KR" sz="1200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ct val="150000"/>
                        </a:lnSpc>
                      </a:pPr>
                      <a:endParaRPr lang="en-US" altLang="ko-KR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16283"/>
                  </a:ext>
                </a:extLst>
              </a:tr>
            </a:tbl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471249"/>
              </p:ext>
            </p:extLst>
          </p:nvPr>
        </p:nvGraphicFramePr>
        <p:xfrm>
          <a:off x="389259" y="2112085"/>
          <a:ext cx="4256100" cy="34668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7678">
                  <a:extLst>
                    <a:ext uri="{9D8B030D-6E8A-4147-A177-3AD203B41FA5}">
                      <a16:colId xmlns:a16="http://schemas.microsoft.com/office/drawing/2014/main" val="2822429915"/>
                    </a:ext>
                  </a:extLst>
                </a:gridCol>
                <a:gridCol w="929169">
                  <a:extLst>
                    <a:ext uri="{9D8B030D-6E8A-4147-A177-3AD203B41FA5}">
                      <a16:colId xmlns:a16="http://schemas.microsoft.com/office/drawing/2014/main" val="3871883492"/>
                    </a:ext>
                  </a:extLst>
                </a:gridCol>
                <a:gridCol w="589375">
                  <a:extLst>
                    <a:ext uri="{9D8B030D-6E8A-4147-A177-3AD203B41FA5}">
                      <a16:colId xmlns:a16="http://schemas.microsoft.com/office/drawing/2014/main" val="2533672841"/>
                    </a:ext>
                  </a:extLst>
                </a:gridCol>
                <a:gridCol w="588105">
                  <a:extLst>
                    <a:ext uri="{9D8B030D-6E8A-4147-A177-3AD203B41FA5}">
                      <a16:colId xmlns:a16="http://schemas.microsoft.com/office/drawing/2014/main" val="3499969239"/>
                    </a:ext>
                  </a:extLst>
                </a:gridCol>
                <a:gridCol w="561773">
                  <a:extLst>
                    <a:ext uri="{9D8B030D-6E8A-4147-A177-3AD203B41FA5}">
                      <a16:colId xmlns:a16="http://schemas.microsoft.com/office/drawing/2014/main" val="109435484"/>
                    </a:ext>
                  </a:extLst>
                </a:gridCol>
              </a:tblGrid>
              <a:tr h="44145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anose="020B0503020000020004" pitchFamily="50" charset="-127"/>
                        </a:rPr>
                        <a:t>위반행위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anose="020B0503020000020004" pitchFamily="50" charset="-127"/>
                        </a:rPr>
                        <a:t>근거 법조문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anose="020B0503020000020004" pitchFamily="50" charset="-127"/>
                        </a:rPr>
                        <a:t>과태료 금액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8980613"/>
                  </a:ext>
                </a:extLst>
              </a:tr>
              <a:tr h="41636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000" b="1" dirty="0">
                          <a:latin typeface="맑은 고딕" panose="020B0503020000020004" pitchFamily="50" charset="-127"/>
                        </a:rPr>
                        <a:t>차</a:t>
                      </a:r>
                      <a:endParaRPr lang="en-US" altLang="ko-KR" sz="1000" b="1" dirty="0">
                        <a:latin typeface="맑은 고딕" panose="020B0503020000020004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latin typeface="맑은 고딕" panose="020B0503020000020004" pitchFamily="50" charset="-127"/>
                        </a:rPr>
                        <a:t>위반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1000" b="1" dirty="0">
                          <a:latin typeface="맑은 고딕" panose="020B0503020000020004" pitchFamily="50" charset="-127"/>
                        </a:rPr>
                        <a:t>차</a:t>
                      </a:r>
                      <a:endParaRPr lang="en-US" altLang="ko-KR" sz="1000" b="1" dirty="0">
                        <a:latin typeface="맑은 고딕" panose="020B0503020000020004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latin typeface="맑은 고딕" panose="020B0503020000020004" pitchFamily="50" charset="-127"/>
                        </a:rPr>
                        <a:t>위반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1000" b="1" dirty="0">
                          <a:latin typeface="맑은 고딕" panose="020B0503020000020004" pitchFamily="50" charset="-127"/>
                        </a:rPr>
                        <a:t>차</a:t>
                      </a:r>
                      <a:endParaRPr lang="en-US" altLang="ko-KR" sz="1000" b="1" dirty="0">
                        <a:latin typeface="맑은 고딕" panose="020B0503020000020004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latin typeface="맑은 고딕" panose="020B0503020000020004" pitchFamily="50" charset="-127"/>
                        </a:rPr>
                        <a:t>위반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48217889"/>
                  </a:ext>
                </a:extLst>
              </a:tr>
              <a:tr h="2608997"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err="1">
                          <a:latin typeface="맑은 고딕" panose="020B0503020000020004" pitchFamily="50" charset="-127"/>
                        </a:rPr>
                        <a:t>버</a:t>
                      </a:r>
                      <a:r>
                        <a:rPr lang="en-US" altLang="ko-KR" sz="1000" b="1" dirty="0">
                          <a:latin typeface="맑은 고딕" panose="020B0503020000020004" pitchFamily="50" charset="-127"/>
                        </a:rPr>
                        <a:t>.</a:t>
                      </a:r>
                      <a:r>
                        <a:rPr lang="en-US" altLang="ko-KR" sz="1000" b="1" baseline="0" dirty="0">
                          <a:latin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1" baseline="0" dirty="0">
                          <a:latin typeface="맑은 고딕" panose="020B0503020000020004" pitchFamily="50" charset="-127"/>
                        </a:rPr>
                        <a:t>법 제</a:t>
                      </a:r>
                      <a:r>
                        <a:rPr lang="en-US" altLang="ko-KR" sz="1000" b="1" baseline="0" dirty="0">
                          <a:latin typeface="맑은 고딕" panose="020B0503020000020004" pitchFamily="50" charset="-127"/>
                        </a:rPr>
                        <a:t>31</a:t>
                      </a:r>
                      <a:r>
                        <a:rPr lang="ko-KR" altLang="en-US" sz="1000" b="1" baseline="0" dirty="0">
                          <a:latin typeface="맑은 고딕" panose="020B0503020000020004" pitchFamily="50" charset="-127"/>
                        </a:rPr>
                        <a:t>조제</a:t>
                      </a:r>
                      <a:r>
                        <a:rPr lang="en-US" altLang="ko-KR" sz="1000" b="1" baseline="0" dirty="0">
                          <a:latin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000" b="1" baseline="0" dirty="0">
                          <a:latin typeface="맑은 고딕" panose="020B0503020000020004" pitchFamily="50" charset="-127"/>
                        </a:rPr>
                        <a:t>항을 위반하여 자체점검 결과를 승강기 안전종합정보망에 입력하지 않거나 거짓으로 입력한 경우</a:t>
                      </a:r>
                      <a:endParaRPr lang="ko-KR" altLang="en-US" sz="1000" b="1" dirty="0">
                        <a:latin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법 제</a:t>
                      </a:r>
                      <a:r>
                        <a:rPr lang="en-US" altLang="ko-KR" sz="1000" b="1" dirty="0">
                          <a:latin typeface="+mn-ea"/>
                          <a:ea typeface="+mn-ea"/>
                        </a:rPr>
                        <a:t>82</a:t>
                      </a:r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조제</a:t>
                      </a:r>
                      <a:r>
                        <a:rPr lang="en-US" altLang="ko-KR" sz="1000" b="1" dirty="0"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000" b="1" dirty="0" err="1">
                          <a:latin typeface="+mn-ea"/>
                          <a:ea typeface="+mn-ea"/>
                        </a:rPr>
                        <a:t>항제</a:t>
                      </a:r>
                      <a:r>
                        <a:rPr lang="en-US" altLang="ko-KR" sz="1000" b="1" dirty="0">
                          <a:latin typeface="+mn-ea"/>
                          <a:ea typeface="+mn-ea"/>
                        </a:rPr>
                        <a:t>14</a:t>
                      </a:r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1" spc="-150" dirty="0">
                          <a:latin typeface="+mn-ea"/>
                          <a:ea typeface="+mn-ea"/>
                        </a:rPr>
                        <a:t>100</a:t>
                      </a:r>
                      <a:r>
                        <a:rPr lang="ko-KR" altLang="en-US" sz="1000" b="1" spc="-150" dirty="0">
                          <a:latin typeface="+mn-ea"/>
                          <a:ea typeface="+mn-ea"/>
                        </a:rPr>
                        <a:t>만원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1" spc="-150" dirty="0">
                          <a:latin typeface="+mn-ea"/>
                          <a:ea typeface="+mn-ea"/>
                        </a:rPr>
                        <a:t>200</a:t>
                      </a:r>
                      <a:r>
                        <a:rPr lang="ko-KR" altLang="en-US" sz="1000" b="1" spc="-150" dirty="0">
                          <a:latin typeface="+mn-ea"/>
                          <a:ea typeface="+mn-ea"/>
                        </a:rPr>
                        <a:t>만원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1" spc="-150" dirty="0">
                          <a:latin typeface="+mn-ea"/>
                          <a:ea typeface="+mn-ea"/>
                        </a:rPr>
                        <a:t>400</a:t>
                      </a:r>
                      <a:r>
                        <a:rPr lang="ko-KR" altLang="en-US" sz="1000" b="1" spc="-150" dirty="0">
                          <a:latin typeface="+mn-ea"/>
                          <a:ea typeface="+mn-ea"/>
                        </a:rPr>
                        <a:t>만원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9013614"/>
                  </a:ext>
                </a:extLst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7798508"/>
              </p:ext>
            </p:extLst>
          </p:nvPr>
        </p:nvGraphicFramePr>
        <p:xfrm>
          <a:off x="4645360" y="2112085"/>
          <a:ext cx="4241463" cy="3466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2217">
                  <a:extLst>
                    <a:ext uri="{9D8B030D-6E8A-4147-A177-3AD203B41FA5}">
                      <a16:colId xmlns:a16="http://schemas.microsoft.com/office/drawing/2014/main" val="2822429915"/>
                    </a:ext>
                  </a:extLst>
                </a:gridCol>
                <a:gridCol w="925974">
                  <a:extLst>
                    <a:ext uri="{9D8B030D-6E8A-4147-A177-3AD203B41FA5}">
                      <a16:colId xmlns:a16="http://schemas.microsoft.com/office/drawing/2014/main" val="3871883492"/>
                    </a:ext>
                  </a:extLst>
                </a:gridCol>
                <a:gridCol w="587348">
                  <a:extLst>
                    <a:ext uri="{9D8B030D-6E8A-4147-A177-3AD203B41FA5}">
                      <a16:colId xmlns:a16="http://schemas.microsoft.com/office/drawing/2014/main" val="2533672841"/>
                    </a:ext>
                  </a:extLst>
                </a:gridCol>
                <a:gridCol w="586083">
                  <a:extLst>
                    <a:ext uri="{9D8B030D-6E8A-4147-A177-3AD203B41FA5}">
                      <a16:colId xmlns:a16="http://schemas.microsoft.com/office/drawing/2014/main" val="3499969239"/>
                    </a:ext>
                  </a:extLst>
                </a:gridCol>
                <a:gridCol w="559841">
                  <a:extLst>
                    <a:ext uri="{9D8B030D-6E8A-4147-A177-3AD203B41FA5}">
                      <a16:colId xmlns:a16="http://schemas.microsoft.com/office/drawing/2014/main" val="109435484"/>
                    </a:ext>
                  </a:extLst>
                </a:gridCol>
              </a:tblGrid>
              <a:tr h="431815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anose="020B0503020000020004" pitchFamily="50" charset="-127"/>
                        </a:rPr>
                        <a:t>위반행위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anose="020B0503020000020004" pitchFamily="50" charset="-127"/>
                        </a:rPr>
                        <a:t>근거 법조문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anose="020B0503020000020004" pitchFamily="50" charset="-127"/>
                        </a:rPr>
                        <a:t>과태료 금액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8980613"/>
                  </a:ext>
                </a:extLst>
              </a:tr>
              <a:tr h="43589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000" b="1" dirty="0">
                          <a:latin typeface="맑은 고딕" panose="020B0503020000020004" pitchFamily="50" charset="-127"/>
                        </a:rPr>
                        <a:t>차</a:t>
                      </a:r>
                      <a:endParaRPr lang="en-US" altLang="ko-KR" sz="1000" b="1" dirty="0">
                        <a:latin typeface="맑은 고딕" panose="020B0503020000020004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latin typeface="맑은 고딕" panose="020B0503020000020004" pitchFamily="50" charset="-127"/>
                        </a:rPr>
                        <a:t>위반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1000" b="1" dirty="0">
                          <a:latin typeface="맑은 고딕" panose="020B0503020000020004" pitchFamily="50" charset="-127"/>
                        </a:rPr>
                        <a:t>차</a:t>
                      </a:r>
                      <a:endParaRPr lang="en-US" altLang="ko-KR" sz="1000" b="1" dirty="0">
                        <a:latin typeface="맑은 고딕" panose="020B0503020000020004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latin typeface="맑은 고딕" panose="020B0503020000020004" pitchFamily="50" charset="-127"/>
                        </a:rPr>
                        <a:t>위반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1000" b="1" dirty="0">
                          <a:latin typeface="맑은 고딕" panose="020B0503020000020004" pitchFamily="50" charset="-127"/>
                        </a:rPr>
                        <a:t>차</a:t>
                      </a:r>
                      <a:endParaRPr lang="en-US" altLang="ko-KR" sz="1000" b="1" dirty="0">
                        <a:latin typeface="맑은 고딕" panose="020B0503020000020004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latin typeface="맑은 고딕" panose="020B0503020000020004" pitchFamily="50" charset="-127"/>
                        </a:rPr>
                        <a:t>위반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48217889"/>
                  </a:ext>
                </a:extLst>
              </a:tr>
              <a:tr h="2599101"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err="1">
                          <a:latin typeface="맑은 고딕" panose="020B0503020000020004" pitchFamily="50" charset="-127"/>
                        </a:rPr>
                        <a:t>버</a:t>
                      </a:r>
                      <a:r>
                        <a:rPr lang="en-US" altLang="ko-KR" sz="1000" b="1" dirty="0">
                          <a:latin typeface="맑은 고딕" panose="020B0503020000020004" pitchFamily="50" charset="-127"/>
                        </a:rPr>
                        <a:t>.</a:t>
                      </a:r>
                      <a:r>
                        <a:rPr lang="en-US" altLang="ko-KR" sz="1000" b="1" baseline="0" dirty="0">
                          <a:latin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1" baseline="0" dirty="0">
                          <a:latin typeface="맑은 고딕" panose="020B0503020000020004" pitchFamily="50" charset="-127"/>
                        </a:rPr>
                        <a:t>법 제</a:t>
                      </a:r>
                      <a:r>
                        <a:rPr lang="en-US" altLang="ko-KR" sz="1000" b="1" baseline="0" dirty="0">
                          <a:latin typeface="맑은 고딕" panose="020B0503020000020004" pitchFamily="50" charset="-127"/>
                        </a:rPr>
                        <a:t>31</a:t>
                      </a:r>
                      <a:r>
                        <a:rPr lang="ko-KR" altLang="en-US" sz="1000" b="1" baseline="0" dirty="0">
                          <a:latin typeface="맑은 고딕" panose="020B0503020000020004" pitchFamily="50" charset="-127"/>
                        </a:rPr>
                        <a:t>조제</a:t>
                      </a:r>
                      <a:r>
                        <a:rPr lang="en-US" altLang="ko-KR" sz="1000" b="1" baseline="0" dirty="0">
                          <a:latin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000" b="1" baseline="0" dirty="0">
                          <a:latin typeface="맑은 고딕" panose="020B0503020000020004" pitchFamily="50" charset="-127"/>
                        </a:rPr>
                        <a:t>항을 위반하여 자체점검 결과를 승강기 안전종합정보망에 입력하지 않거나 거짓으로 입력한 경우</a:t>
                      </a:r>
                      <a:endParaRPr lang="ko-KR" altLang="en-US" sz="1000" b="1" dirty="0">
                        <a:latin typeface="맑은 고딕" panose="020B0503020000020004" pitchFamily="50" charset="-127"/>
                      </a:endParaRPr>
                    </a:p>
                    <a:p>
                      <a:pPr marL="228600" indent="-228600" latinLnBrk="1">
                        <a:lnSpc>
                          <a:spcPct val="100000"/>
                        </a:lnSpc>
                        <a:buAutoNum type="arabicParenR"/>
                      </a:pPr>
                      <a:r>
                        <a:rPr lang="ko-KR" altLang="en-US" sz="1000" b="1" baseline="0" dirty="0">
                          <a:latin typeface="맑은 고딕" panose="020B0503020000020004" pitchFamily="50" charset="-127"/>
                        </a:rPr>
                        <a:t>입력하지 않은 경우</a:t>
                      </a:r>
                      <a:endParaRPr lang="en-US" altLang="ko-KR" sz="1000" b="1" baseline="0" dirty="0">
                        <a:latin typeface="맑은 고딕" panose="020B0503020000020004" pitchFamily="50" charset="-127"/>
                      </a:endParaRPr>
                    </a:p>
                    <a:p>
                      <a:pPr marL="0" indent="0" latinLnBrk="1">
                        <a:lnSpc>
                          <a:spcPct val="100000"/>
                        </a:lnSpc>
                        <a:buNone/>
                      </a:pPr>
                      <a:r>
                        <a:rPr lang="en-US" altLang="ko-KR" sz="1000" b="1" baseline="0" dirty="0">
                          <a:latin typeface="맑은 고딕" panose="020B0503020000020004" pitchFamily="50" charset="-127"/>
                        </a:rPr>
                        <a:t>  </a:t>
                      </a:r>
                      <a:r>
                        <a:rPr lang="ko-KR" altLang="en-US" sz="1000" b="1" baseline="0" dirty="0">
                          <a:latin typeface="맑은 고딕" panose="020B0503020000020004" pitchFamily="50" charset="-127"/>
                        </a:rPr>
                        <a:t>가</a:t>
                      </a:r>
                      <a:r>
                        <a:rPr lang="en-US" altLang="ko-KR" sz="1000" b="1" baseline="0" dirty="0">
                          <a:latin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000" b="1" baseline="0" dirty="0">
                          <a:latin typeface="맑은 고딕" panose="020B0503020000020004" pitchFamily="50" charset="-127"/>
                        </a:rPr>
                        <a:t>입력기한이 경과된 기간이 </a:t>
                      </a:r>
                      <a:r>
                        <a:rPr lang="en-US" altLang="ko-KR" sz="1000" b="1" baseline="0" dirty="0">
                          <a:latin typeface="맑은 고딕" panose="020B0503020000020004" pitchFamily="50" charset="-127"/>
                        </a:rPr>
                        <a:t>10</a:t>
                      </a:r>
                      <a:r>
                        <a:rPr lang="ko-KR" altLang="en-US" sz="1000" b="1" baseline="0" dirty="0">
                          <a:latin typeface="맑은 고딕" panose="020B0503020000020004" pitchFamily="50" charset="-127"/>
                        </a:rPr>
                        <a:t>일 미만인 경우</a:t>
                      </a:r>
                      <a:endParaRPr lang="en-US" altLang="ko-KR" sz="1000" b="1" baseline="0" dirty="0">
                        <a:latin typeface="맑은 고딕" panose="020B0503020000020004" pitchFamily="50" charset="-127"/>
                      </a:endParaRPr>
                    </a:p>
                    <a:p>
                      <a:pPr marL="0" indent="0" latinLnBrk="1">
                        <a:lnSpc>
                          <a:spcPct val="100000"/>
                        </a:lnSpc>
                        <a:buNone/>
                      </a:pPr>
                      <a:r>
                        <a:rPr lang="en-US" altLang="ko-KR" sz="1000" b="1" baseline="0" dirty="0">
                          <a:latin typeface="맑은 고딕" panose="020B0503020000020004" pitchFamily="50" charset="-127"/>
                        </a:rPr>
                        <a:t>  </a:t>
                      </a:r>
                      <a:r>
                        <a:rPr lang="ko-KR" altLang="en-US" sz="1000" b="1" baseline="0" dirty="0">
                          <a:latin typeface="맑은 고딕" panose="020B0503020000020004" pitchFamily="50" charset="-127"/>
                        </a:rPr>
                        <a:t>나</a:t>
                      </a:r>
                      <a:r>
                        <a:rPr lang="en-US" altLang="ko-KR" sz="1000" b="1" baseline="0" dirty="0">
                          <a:latin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000" b="1" baseline="0" dirty="0">
                          <a:latin typeface="맑은 고딕" panose="020B0503020000020004" pitchFamily="50" charset="-127"/>
                        </a:rPr>
                        <a:t>입력기한이 경과된 기간이 </a:t>
                      </a:r>
                      <a:r>
                        <a:rPr lang="en-US" altLang="ko-KR" sz="1000" b="1" baseline="0" dirty="0">
                          <a:latin typeface="맑은 고딕" panose="020B0503020000020004" pitchFamily="50" charset="-127"/>
                        </a:rPr>
                        <a:t>10</a:t>
                      </a:r>
                      <a:r>
                        <a:rPr lang="ko-KR" altLang="en-US" sz="1000" b="1" baseline="0" dirty="0">
                          <a:latin typeface="맑은 고딕" panose="020B0503020000020004" pitchFamily="50" charset="-127"/>
                        </a:rPr>
                        <a:t>일 이상인 경우</a:t>
                      </a:r>
                      <a:endParaRPr lang="en-US" altLang="ko-KR" sz="1000" b="1" baseline="0" dirty="0">
                        <a:latin typeface="맑은 고딕" panose="020B0503020000020004" pitchFamily="50" charset="-127"/>
                      </a:endParaRPr>
                    </a:p>
                    <a:p>
                      <a:pPr marL="0" indent="0" latinLnBrk="1">
                        <a:lnSpc>
                          <a:spcPct val="100000"/>
                        </a:lnSpc>
                        <a:buNone/>
                      </a:pPr>
                      <a:r>
                        <a:rPr lang="en-US" altLang="ko-KR" sz="1000" b="1" baseline="0" dirty="0">
                          <a:latin typeface="맑은 고딕" panose="020B0503020000020004" pitchFamily="50" charset="-127"/>
                        </a:rPr>
                        <a:t>2)  </a:t>
                      </a:r>
                      <a:r>
                        <a:rPr lang="ko-KR" altLang="en-US" sz="1000" b="1" baseline="0" dirty="0">
                          <a:latin typeface="맑은 고딕" panose="020B0503020000020004" pitchFamily="50" charset="-127"/>
                        </a:rPr>
                        <a:t>거짓으로 입력한 경우</a:t>
                      </a:r>
                      <a:endParaRPr lang="en-US" altLang="ko-KR" sz="1000" b="1" baseline="0" dirty="0">
                        <a:latin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법 제</a:t>
                      </a:r>
                      <a:r>
                        <a:rPr lang="en-US" altLang="ko-KR" sz="1000" b="1" dirty="0">
                          <a:latin typeface="+mn-ea"/>
                          <a:ea typeface="+mn-ea"/>
                        </a:rPr>
                        <a:t>82</a:t>
                      </a:r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조제</a:t>
                      </a:r>
                      <a:r>
                        <a:rPr lang="en-US" altLang="ko-KR" sz="1000" b="1" dirty="0"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000" b="1" dirty="0" err="1">
                          <a:latin typeface="+mn-ea"/>
                          <a:ea typeface="+mn-ea"/>
                        </a:rPr>
                        <a:t>항제</a:t>
                      </a:r>
                      <a:r>
                        <a:rPr lang="en-US" altLang="ko-KR" sz="1000" b="1" dirty="0">
                          <a:latin typeface="+mn-ea"/>
                          <a:ea typeface="+mn-ea"/>
                        </a:rPr>
                        <a:t>14</a:t>
                      </a:r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endParaRPr lang="en-US" altLang="ko-KR" sz="1000" b="1" spc="-150" dirty="0">
                        <a:latin typeface="+mn-ea"/>
                        <a:ea typeface="+mn-ea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endParaRPr lang="en-US" altLang="ko-KR" sz="1000" b="1" spc="-150" dirty="0">
                        <a:latin typeface="+mn-ea"/>
                        <a:ea typeface="+mn-ea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endParaRPr lang="en-US" altLang="ko-KR" sz="1000" b="1" spc="-150" dirty="0">
                        <a:latin typeface="+mn-ea"/>
                        <a:ea typeface="+mn-ea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endParaRPr lang="en-US" altLang="ko-KR" sz="1000" b="1" spc="-150" dirty="0">
                        <a:latin typeface="+mn-ea"/>
                        <a:ea typeface="+mn-ea"/>
                      </a:endParaRPr>
                    </a:p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000" b="1" spc="-150" dirty="0">
                          <a:latin typeface="+mn-ea"/>
                          <a:ea typeface="+mn-ea"/>
                        </a:rPr>
                        <a:t>30</a:t>
                      </a:r>
                      <a:r>
                        <a:rPr lang="ko-KR" altLang="en-US" sz="1000" b="1" spc="-150" dirty="0">
                          <a:latin typeface="+mn-ea"/>
                          <a:ea typeface="+mn-ea"/>
                        </a:rPr>
                        <a:t>만원</a:t>
                      </a:r>
                      <a:endParaRPr lang="en-US" altLang="ko-KR" sz="1000" b="1" spc="-150" dirty="0">
                        <a:latin typeface="+mn-ea"/>
                        <a:ea typeface="+mn-ea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000" b="1" spc="-150" dirty="0">
                          <a:latin typeface="+mn-ea"/>
                          <a:ea typeface="+mn-ea"/>
                        </a:rPr>
                        <a:t>50</a:t>
                      </a:r>
                      <a:r>
                        <a:rPr lang="ko-KR" altLang="en-US" sz="1000" b="1" spc="-150" dirty="0">
                          <a:latin typeface="+mn-ea"/>
                          <a:ea typeface="+mn-ea"/>
                        </a:rPr>
                        <a:t>만원</a:t>
                      </a:r>
                      <a:endParaRPr lang="en-US" altLang="ko-KR" sz="1000" b="1" spc="-150" dirty="0">
                        <a:latin typeface="+mn-ea"/>
                        <a:ea typeface="+mn-ea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endParaRPr lang="en-US" altLang="ko-KR" sz="1000" b="1" spc="-150" dirty="0">
                        <a:latin typeface="+mn-ea"/>
                        <a:ea typeface="+mn-ea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000" b="1" spc="-150" dirty="0">
                          <a:latin typeface="+mn-ea"/>
                          <a:ea typeface="+mn-ea"/>
                        </a:rPr>
                        <a:t>100</a:t>
                      </a:r>
                      <a:r>
                        <a:rPr lang="ko-KR" altLang="en-US" sz="1000" b="1" spc="-150" dirty="0">
                          <a:latin typeface="+mn-ea"/>
                          <a:ea typeface="+mn-ea"/>
                        </a:rPr>
                        <a:t>만원</a:t>
                      </a:r>
                      <a:endParaRPr lang="en-US" altLang="ko-KR" sz="1000" b="1" spc="-150" dirty="0">
                        <a:latin typeface="+mn-ea"/>
                        <a:ea typeface="+mn-ea"/>
                      </a:endParaRPr>
                    </a:p>
                  </a:txBody>
                  <a:tcPr marL="83127" marR="83127" marT="41564" marB="41564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endParaRPr lang="en-US" altLang="ko-KR" sz="1000" b="1" spc="-150" dirty="0">
                        <a:latin typeface="+mn-ea"/>
                        <a:ea typeface="+mn-ea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endParaRPr lang="en-US" altLang="ko-KR" sz="1000" b="1" spc="-150" dirty="0">
                        <a:latin typeface="+mn-ea"/>
                        <a:ea typeface="+mn-ea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endParaRPr lang="en-US" altLang="ko-KR" sz="1000" b="1" spc="-150" dirty="0">
                        <a:latin typeface="+mn-ea"/>
                        <a:ea typeface="+mn-ea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endParaRPr lang="en-US" altLang="ko-KR" sz="1000" b="1" spc="-150" dirty="0">
                        <a:latin typeface="+mn-ea"/>
                        <a:ea typeface="+mn-ea"/>
                      </a:endParaRPr>
                    </a:p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000" b="1" spc="-150" dirty="0">
                          <a:latin typeface="+mn-ea"/>
                          <a:ea typeface="+mn-ea"/>
                        </a:rPr>
                        <a:t>50</a:t>
                      </a:r>
                      <a:r>
                        <a:rPr lang="ko-KR" altLang="en-US" sz="1000" b="1" spc="-150" dirty="0">
                          <a:latin typeface="+mn-ea"/>
                          <a:ea typeface="+mn-ea"/>
                        </a:rPr>
                        <a:t>만원</a:t>
                      </a:r>
                      <a:endParaRPr lang="en-US" altLang="ko-KR" sz="1000" b="1" spc="-150" dirty="0">
                        <a:latin typeface="+mn-ea"/>
                        <a:ea typeface="+mn-ea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000" b="1" spc="-150" dirty="0">
                          <a:latin typeface="+mn-ea"/>
                          <a:ea typeface="+mn-ea"/>
                        </a:rPr>
                        <a:t>100</a:t>
                      </a:r>
                      <a:r>
                        <a:rPr lang="ko-KR" altLang="en-US" sz="1000" b="1" spc="-150" dirty="0">
                          <a:latin typeface="+mn-ea"/>
                          <a:ea typeface="+mn-ea"/>
                        </a:rPr>
                        <a:t>만원</a:t>
                      </a:r>
                      <a:endParaRPr lang="en-US" altLang="ko-KR" sz="1000" b="1" spc="-150" dirty="0">
                        <a:latin typeface="+mn-ea"/>
                        <a:ea typeface="+mn-ea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endParaRPr lang="en-US" altLang="ko-KR" sz="1000" b="1" spc="-150" dirty="0">
                        <a:latin typeface="+mn-ea"/>
                        <a:ea typeface="+mn-ea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000" b="1" spc="-150" dirty="0">
                          <a:latin typeface="+mn-ea"/>
                          <a:ea typeface="+mn-ea"/>
                        </a:rPr>
                        <a:t>200</a:t>
                      </a:r>
                      <a:r>
                        <a:rPr lang="ko-KR" altLang="en-US" sz="1000" b="1" spc="-150" dirty="0">
                          <a:latin typeface="+mn-ea"/>
                          <a:ea typeface="+mn-ea"/>
                        </a:rPr>
                        <a:t>만원</a:t>
                      </a:r>
                    </a:p>
                  </a:txBody>
                  <a:tcPr marL="83127" marR="83127" marT="41564" marB="41564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endParaRPr lang="en-US" altLang="ko-KR" sz="1000" b="1" spc="-150" dirty="0">
                        <a:latin typeface="+mn-ea"/>
                        <a:ea typeface="+mn-ea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endParaRPr lang="en-US" altLang="ko-KR" sz="1000" b="1" spc="-150" dirty="0">
                        <a:latin typeface="+mn-ea"/>
                        <a:ea typeface="+mn-ea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endParaRPr lang="en-US" altLang="ko-KR" sz="1000" b="1" spc="-150" dirty="0">
                        <a:latin typeface="+mn-ea"/>
                        <a:ea typeface="+mn-ea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endParaRPr lang="en-US" altLang="ko-KR" sz="1000" b="1" spc="-150" dirty="0">
                        <a:latin typeface="+mn-ea"/>
                        <a:ea typeface="+mn-ea"/>
                      </a:endParaRPr>
                    </a:p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000" b="1" spc="-150" dirty="0">
                          <a:latin typeface="+mn-ea"/>
                          <a:ea typeface="+mn-ea"/>
                        </a:rPr>
                        <a:t>100</a:t>
                      </a:r>
                      <a:r>
                        <a:rPr lang="ko-KR" altLang="en-US" sz="1000" b="1" spc="-150" dirty="0">
                          <a:latin typeface="+mn-ea"/>
                          <a:ea typeface="+mn-ea"/>
                        </a:rPr>
                        <a:t>만원</a:t>
                      </a:r>
                      <a:endParaRPr lang="en-US" altLang="ko-KR" sz="1000" b="1" spc="-150" dirty="0">
                        <a:latin typeface="+mn-ea"/>
                        <a:ea typeface="+mn-ea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000" b="1" spc="-150" dirty="0">
                          <a:latin typeface="+mn-ea"/>
                          <a:ea typeface="+mn-ea"/>
                        </a:rPr>
                        <a:t>200</a:t>
                      </a:r>
                      <a:r>
                        <a:rPr lang="ko-KR" altLang="en-US" sz="1000" b="1" spc="-150" dirty="0">
                          <a:latin typeface="+mn-ea"/>
                          <a:ea typeface="+mn-ea"/>
                        </a:rPr>
                        <a:t>만원</a:t>
                      </a:r>
                      <a:endParaRPr lang="en-US" altLang="ko-KR" sz="1000" b="1" spc="-150" dirty="0">
                        <a:latin typeface="+mn-ea"/>
                        <a:ea typeface="+mn-ea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endParaRPr lang="en-US" altLang="ko-KR" sz="1000" b="1" spc="-150" dirty="0">
                        <a:latin typeface="+mn-ea"/>
                        <a:ea typeface="+mn-ea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000" b="1" spc="-150" dirty="0">
                          <a:latin typeface="+mn-ea"/>
                          <a:ea typeface="+mn-ea"/>
                        </a:rPr>
                        <a:t>400</a:t>
                      </a:r>
                      <a:r>
                        <a:rPr lang="ko-KR" altLang="en-US" sz="1000" b="1" spc="-150" dirty="0">
                          <a:latin typeface="+mn-ea"/>
                          <a:ea typeface="+mn-ea"/>
                        </a:rPr>
                        <a:t>만원</a:t>
                      </a:r>
                      <a:endParaRPr lang="en-US" altLang="ko-KR" sz="1000" b="1" spc="-150" dirty="0">
                        <a:latin typeface="+mn-ea"/>
                        <a:ea typeface="+mn-ea"/>
                      </a:endParaRPr>
                    </a:p>
                  </a:txBody>
                  <a:tcPr marL="83127" marR="83127" marT="41564" marB="41564"/>
                </a:tc>
                <a:extLst>
                  <a:ext uri="{0D108BD9-81ED-4DB2-BD59-A6C34878D82A}">
                    <a16:rowId xmlns:a16="http://schemas.microsoft.com/office/drawing/2014/main" val="6290136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0893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087593" y="871686"/>
            <a:ext cx="68799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330292" eaLnBrk="0" latinLnBrk="0" hangingPunct="0">
              <a:buSzPct val="100000"/>
              <a:defRPr/>
            </a:pPr>
            <a:r>
              <a:rPr lang="en-US" altLang="ko-KR" sz="3600" b="1" kern="0" spc="-151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+mn-ea"/>
              </a:rPr>
              <a:t>1. </a:t>
            </a:r>
            <a:r>
              <a:rPr lang="ko-KR" altLang="en-US" sz="3600" b="1" kern="0" spc="-151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+mn-ea"/>
              </a:rPr>
              <a:t>승강기 안전관리법령 개정</a:t>
            </a:r>
          </a:p>
        </p:txBody>
      </p:sp>
      <p:sp>
        <p:nvSpPr>
          <p:cNvPr id="3" name="자유형 2"/>
          <p:cNvSpPr/>
          <p:nvPr/>
        </p:nvSpPr>
        <p:spPr>
          <a:xfrm>
            <a:off x="0" y="1607497"/>
            <a:ext cx="9144000" cy="45719"/>
          </a:xfrm>
          <a:custGeom>
            <a:avLst/>
            <a:gdLst>
              <a:gd name="connsiteX0" fmla="*/ 0 w 8334302"/>
              <a:gd name="connsiteY0" fmla="*/ 0 h 0"/>
              <a:gd name="connsiteX1" fmla="*/ 8334302 w 833430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34302">
                <a:moveTo>
                  <a:pt x="0" y="0"/>
                </a:moveTo>
                <a:lnTo>
                  <a:pt x="8334302" y="0"/>
                </a:lnTo>
              </a:path>
            </a:pathLst>
          </a:custGeom>
          <a:noFill/>
          <a:ln w="19050" cap="rnd">
            <a:solidFill>
              <a:schemeClr val="accent1">
                <a:lumMod val="75000"/>
              </a:schemeClr>
            </a:solidFill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+mn-ea"/>
            </a:endParaRPr>
          </a:p>
        </p:txBody>
      </p:sp>
      <p:grpSp>
        <p:nvGrpSpPr>
          <p:cNvPr id="27" name="그룹 26"/>
          <p:cNvGrpSpPr/>
          <p:nvPr/>
        </p:nvGrpSpPr>
        <p:grpSpPr>
          <a:xfrm>
            <a:off x="319646" y="2691937"/>
            <a:ext cx="5526388" cy="536400"/>
            <a:chOff x="920454" y="1828248"/>
            <a:chExt cx="5526388" cy="536400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976250" y="1914668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20454" y="1868955"/>
              <a:ext cx="8226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2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1766322" y="1828248"/>
              <a:ext cx="468052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800" b="1" kern="0" spc="-91" dirty="0">
                  <a:gradFill>
                    <a:gsLst>
                      <a:gs pos="100000">
                        <a:srgbClr val="145CAC"/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 안전관리법 시행규칙</a:t>
              </a:r>
              <a:endParaRPr lang="ko-KR" altLang="en-US" sz="2400" kern="0" spc="-9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319646" y="1972498"/>
            <a:ext cx="8280696" cy="523220"/>
            <a:chOff x="920454" y="2550676"/>
            <a:chExt cx="8280696" cy="523219"/>
          </a:xfrm>
        </p:grpSpPr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1775846" y="2550676"/>
              <a:ext cx="7425304" cy="523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>
                <a:defRPr/>
              </a:pPr>
              <a:r>
                <a:rPr lang="ko-KR" altLang="en-US" sz="28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cs typeface="Arial" panose="020B0604020202020204" pitchFamily="34" charset="0"/>
                </a:rPr>
                <a:t>승강기 안전관리법 시행령</a:t>
              </a:r>
            </a:p>
          </p:txBody>
        </p:sp>
        <p:sp>
          <p:nvSpPr>
            <p:cNvPr id="8" name="모서리가 둥근 직사각형 7"/>
            <p:cNvSpPr/>
            <p:nvPr/>
          </p:nvSpPr>
          <p:spPr>
            <a:xfrm>
              <a:off x="976250" y="2602134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rgbClr val="B3D1DF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20454" y="2556421"/>
              <a:ext cx="74642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1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50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 bwMode="auto">
          <a:xfrm>
            <a:off x="389259" y="242257"/>
            <a:ext cx="255711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주요개정사항</a:t>
            </a:r>
            <a:r>
              <a:rPr lang="en-US" altLang="ko-KR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 </a:t>
            </a:r>
            <a:endParaRPr lang="ko-KR" altLang="en-US" sz="2800" b="1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7442200" y="473074"/>
            <a:ext cx="131762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latinLnBrk="0" hangingPunct="1">
              <a:defRPr/>
            </a:pPr>
            <a:r>
              <a:rPr lang="ko-KR" altLang="en-US" sz="1500" b="1" kern="0" spc="-91" dirty="0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시행규칙</a:t>
            </a:r>
          </a:p>
        </p:txBody>
      </p:sp>
      <p:grpSp>
        <p:nvGrpSpPr>
          <p:cNvPr id="85" name="그룹 167"/>
          <p:cNvGrpSpPr/>
          <p:nvPr/>
        </p:nvGrpSpPr>
        <p:grpSpPr>
          <a:xfrm>
            <a:off x="6526211" y="488482"/>
            <a:ext cx="1057276" cy="307777"/>
            <a:chOff x="6371628" y="497136"/>
            <a:chExt cx="553776" cy="307777"/>
          </a:xfrm>
        </p:grpSpPr>
        <p:sp>
          <p:nvSpPr>
            <p:cNvPr id="86" name="모서리가 둥근 직사각형 85"/>
            <p:cNvSpPr/>
            <p:nvPr/>
          </p:nvSpPr>
          <p:spPr>
            <a:xfrm>
              <a:off x="6446463" y="525727"/>
              <a:ext cx="401440" cy="25059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10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371628" y="497136"/>
              <a:ext cx="5537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1400" b="1" spc="-40" dirty="0" err="1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승안법</a:t>
              </a:r>
              <a:endParaRPr kumimoji="1" lang="ko-KR" altLang="en-US" sz="1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5517902"/>
              </p:ext>
            </p:extLst>
          </p:nvPr>
        </p:nvGraphicFramePr>
        <p:xfrm>
          <a:off x="389259" y="1042464"/>
          <a:ext cx="8497565" cy="5049155"/>
        </p:xfrm>
        <a:graphic>
          <a:graphicData uri="http://schemas.openxmlformats.org/drawingml/2006/table">
            <a:tbl>
              <a:tblPr/>
              <a:tblGrid>
                <a:gridCol w="1827730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  <a:gridCol w="6669835">
                  <a:extLst>
                    <a:ext uri="{9D8B030D-6E8A-4147-A177-3AD203B41FA5}">
                      <a16:colId xmlns:a16="http://schemas.microsoft.com/office/drawing/2014/main" val="4220761342"/>
                    </a:ext>
                  </a:extLst>
                </a:gridCol>
              </a:tblGrid>
              <a:tr h="685440">
                <a:tc gridSpan="2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승강기 안전관리법 시행규칙 개정안 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시행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 2022. 3. 2. ]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2963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관련조문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세부내용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  <a:tr h="61104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12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조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27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조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28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안전인증업무 처리기간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연장근거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마련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16283"/>
                  </a:ext>
                </a:extLst>
              </a:tr>
              <a:tr h="43697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제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14</a:t>
                      </a:r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조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제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30</a:t>
                      </a:r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조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안전과 관련된 사항은 면제대상에서 제외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안전과 관련</a:t>
                      </a:r>
                      <a:r>
                        <a:rPr lang="ko-KR" altLang="en-US" sz="12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없는 상항은 </a:t>
                      </a:r>
                      <a:r>
                        <a:rPr lang="ko-KR" altLang="en-US" sz="1200" kern="0" spc="0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면제대상에</a:t>
                      </a:r>
                      <a:r>
                        <a:rPr lang="ko-KR" altLang="en-US" sz="12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포함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6252066"/>
                  </a:ext>
                </a:extLst>
              </a:tr>
              <a:tr h="40544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제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48</a:t>
                      </a:r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조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별표 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10</a:t>
                      </a:r>
                      <a:endParaRPr lang="ko-KR" altLang="en-US" sz="1600" dirty="0">
                        <a:latin typeface="+mn-ea"/>
                        <a:ea typeface="+mn-ea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일반 건축물 안전관리자도 관련 교육 이수할 수 있도록 개선 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7734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제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69</a:t>
                      </a:r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조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결함확인장치가 설치된 승강기에 한하여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결함기록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보존 의무화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8813230"/>
                  </a:ext>
                </a:extLst>
              </a:tr>
              <a:tr h="16869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제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70</a:t>
                      </a:r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조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검사 불합격 사항 통보일 개선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불합격한 날의 다음 날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6569633"/>
                  </a:ext>
                </a:extLst>
              </a:tr>
              <a:tr h="2386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제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73</a:t>
                      </a:r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조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집합교육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현장교육 및 원격교육이 가능하도록 확대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076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별표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3, </a:t>
                      </a:r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별표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12</a:t>
                      </a:r>
                      <a:endParaRPr lang="ko-KR" altLang="en-US" sz="1600" dirty="0">
                        <a:latin typeface="+mn-ea"/>
                        <a:ea typeface="+mn-ea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중대한 고장 발생 시 승강기사업자 행정처분 기준 완화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1563663"/>
                  </a:ext>
                </a:extLst>
              </a:tr>
              <a:tr h="22752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별표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3, 6~8, 11, 12, 14, 15</a:t>
                      </a:r>
                      <a:endParaRPr lang="ko-KR" altLang="en-US" sz="1600" dirty="0">
                        <a:latin typeface="+mn-ea"/>
                        <a:ea typeface="+mn-ea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년이 지난 건은 가중된 행정처분 기준에서 제외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4277149"/>
                  </a:ext>
                </a:extLst>
              </a:tr>
              <a:tr h="1516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별표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4</a:t>
                      </a:r>
                      <a:endParaRPr lang="ko-KR" altLang="en-US" sz="1600" dirty="0">
                        <a:latin typeface="+mn-ea"/>
                        <a:ea typeface="+mn-ea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비상통화장치 등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 부품 모델구분기준  간소화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16931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별표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13</a:t>
                      </a:r>
                      <a:endParaRPr lang="ko-KR" altLang="en-US" sz="1600" dirty="0">
                        <a:latin typeface="+mn-ea"/>
                        <a:ea typeface="+mn-ea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재교육 대상자의 경우 교육시간 완화 근거 마련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(28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시간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&gt; 14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767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991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 bwMode="auto">
          <a:xfrm>
            <a:off x="389259" y="242257"/>
            <a:ext cx="255711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주요개정사항</a:t>
            </a:r>
            <a:r>
              <a:rPr lang="en-US" altLang="ko-KR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 </a:t>
            </a:r>
            <a:endParaRPr lang="ko-KR" altLang="en-US" sz="2800" b="1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7442200" y="473074"/>
            <a:ext cx="131762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latinLnBrk="0" hangingPunct="1">
              <a:defRPr/>
            </a:pPr>
            <a:r>
              <a:rPr lang="ko-KR" altLang="en-US" sz="1500" b="1" kern="0" spc="-91" dirty="0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시행규칙</a:t>
            </a:r>
          </a:p>
        </p:txBody>
      </p:sp>
      <p:grpSp>
        <p:nvGrpSpPr>
          <p:cNvPr id="85" name="그룹 167"/>
          <p:cNvGrpSpPr/>
          <p:nvPr/>
        </p:nvGrpSpPr>
        <p:grpSpPr>
          <a:xfrm>
            <a:off x="6526211" y="488482"/>
            <a:ext cx="1057276" cy="307777"/>
            <a:chOff x="6371628" y="497136"/>
            <a:chExt cx="553776" cy="307777"/>
          </a:xfrm>
        </p:grpSpPr>
        <p:sp>
          <p:nvSpPr>
            <p:cNvPr id="86" name="모서리가 둥근 직사각형 85"/>
            <p:cNvSpPr/>
            <p:nvPr/>
          </p:nvSpPr>
          <p:spPr>
            <a:xfrm>
              <a:off x="6446463" y="525727"/>
              <a:ext cx="401440" cy="25059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10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371628" y="497136"/>
              <a:ext cx="5537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1400" b="1" spc="-40" dirty="0" err="1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승안법</a:t>
              </a:r>
              <a:endParaRPr kumimoji="1" lang="ko-KR" altLang="en-US" sz="1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2402876"/>
              </p:ext>
            </p:extLst>
          </p:nvPr>
        </p:nvGraphicFramePr>
        <p:xfrm>
          <a:off x="389259" y="1042464"/>
          <a:ext cx="8497565" cy="2480432"/>
        </p:xfrm>
        <a:graphic>
          <a:graphicData uri="http://schemas.openxmlformats.org/drawingml/2006/table">
            <a:tbl>
              <a:tblPr/>
              <a:tblGrid>
                <a:gridCol w="1827730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  <a:gridCol w="6669835">
                  <a:extLst>
                    <a:ext uri="{9D8B030D-6E8A-4147-A177-3AD203B41FA5}">
                      <a16:colId xmlns:a16="http://schemas.microsoft.com/office/drawing/2014/main" val="4220761342"/>
                    </a:ext>
                  </a:extLst>
                </a:gridCol>
              </a:tblGrid>
              <a:tr h="685440">
                <a:tc gridSpan="2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승강기 안전관리법 시행규칙 개정안 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시행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 2022. 3. 2. ]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2963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관련조문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세부내용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  <a:tr h="61104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별지 제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호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32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호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업 등록 처리기간 연장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&gt;14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일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16283"/>
                  </a:ext>
                </a:extLst>
              </a:tr>
              <a:tr h="43697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별지 제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27</a:t>
                      </a:r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호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승강기 검사 합격증명서에 차기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검사기간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표시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6252066"/>
                  </a:ext>
                </a:extLst>
              </a:tr>
              <a:tr h="40544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기타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별지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dirty="0">
                        <a:latin typeface="+mn-ea"/>
                        <a:ea typeface="+mn-ea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안전인증 정기검사 신청서 등 수정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7734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72325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 bwMode="auto">
          <a:xfrm>
            <a:off x="389259" y="242257"/>
            <a:ext cx="174759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세부내용</a:t>
            </a:r>
            <a:r>
              <a:rPr lang="en-US" altLang="ko-KR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 </a:t>
            </a:r>
            <a:endParaRPr lang="ko-KR" altLang="en-US" sz="2800" b="1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7442200" y="473074"/>
            <a:ext cx="131762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latinLnBrk="0" hangingPunct="1">
              <a:defRPr/>
            </a:pPr>
            <a:r>
              <a:rPr lang="ko-KR" altLang="en-US" sz="1500" b="1" kern="0" spc="-91" dirty="0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시행규칙</a:t>
            </a:r>
          </a:p>
        </p:txBody>
      </p:sp>
      <p:grpSp>
        <p:nvGrpSpPr>
          <p:cNvPr id="85" name="그룹 167"/>
          <p:cNvGrpSpPr/>
          <p:nvPr/>
        </p:nvGrpSpPr>
        <p:grpSpPr>
          <a:xfrm>
            <a:off x="6526211" y="488482"/>
            <a:ext cx="1057276" cy="307777"/>
            <a:chOff x="6371628" y="497136"/>
            <a:chExt cx="553776" cy="307777"/>
          </a:xfrm>
        </p:grpSpPr>
        <p:sp>
          <p:nvSpPr>
            <p:cNvPr id="86" name="모서리가 둥근 직사각형 85"/>
            <p:cNvSpPr/>
            <p:nvPr/>
          </p:nvSpPr>
          <p:spPr>
            <a:xfrm>
              <a:off x="6446463" y="525727"/>
              <a:ext cx="401440" cy="25059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10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371628" y="497136"/>
              <a:ext cx="5537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1400" b="1" spc="-40" dirty="0" err="1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승안법</a:t>
              </a:r>
              <a:endParaRPr kumimoji="1" lang="ko-KR" altLang="en-US" sz="1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494557"/>
              </p:ext>
            </p:extLst>
          </p:nvPr>
        </p:nvGraphicFramePr>
        <p:xfrm>
          <a:off x="389259" y="1042464"/>
          <a:ext cx="8497565" cy="1993552"/>
        </p:xfrm>
        <a:graphic>
          <a:graphicData uri="http://schemas.openxmlformats.org/drawingml/2006/table">
            <a:tbl>
              <a:tblPr/>
              <a:tblGrid>
                <a:gridCol w="8497565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</a:tblGrid>
              <a:tr h="685440">
                <a:tc>
                  <a:txBody>
                    <a:bodyPr/>
                    <a:lstStyle/>
                    <a:p>
                      <a:pPr fontAlgn="base" latinLnBrk="1"/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안전인증 처리기간 </a:t>
                      </a:r>
                      <a:r>
                        <a:rPr lang="ko-KR" altLang="en-US" sz="1800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연장사유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확대 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안 제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12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조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27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조 및 제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28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조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endParaRPr lang="ko-KR" altLang="en-US" sz="18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2963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주요내용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  <a:tr h="966580">
                <a:tc>
                  <a:txBody>
                    <a:bodyPr/>
                    <a:lstStyle/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승강기안전부품 또는 승강기의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특성상 </a:t>
                      </a:r>
                      <a:r>
                        <a:rPr lang="ko-KR" altLang="en-US" sz="1200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설계심사에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필요한 기간이 </a:t>
                      </a:r>
                      <a:r>
                        <a:rPr lang="en-US" altLang="ko-KR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30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일을 초과하는 경우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초과하는 기간만큼 처리기간을 연장할 수 있도록 하고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불가피한 사유가 있는 경우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신청인이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처리기간의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연장을 신청할 수 있도록 함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1628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391311"/>
              </p:ext>
            </p:extLst>
          </p:nvPr>
        </p:nvGraphicFramePr>
        <p:xfrm>
          <a:off x="395014" y="3411840"/>
          <a:ext cx="8497565" cy="1874091"/>
        </p:xfrm>
        <a:graphic>
          <a:graphicData uri="http://schemas.openxmlformats.org/drawingml/2006/table">
            <a:tbl>
              <a:tblPr/>
              <a:tblGrid>
                <a:gridCol w="8497565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</a:tblGrid>
              <a:tr h="685440">
                <a:tc>
                  <a:txBody>
                    <a:bodyPr/>
                    <a:lstStyle/>
                    <a:p>
                      <a:pPr fontAlgn="base" latinLnBrk="1"/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나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부품 또는 승강기안전인증의 </a:t>
                      </a:r>
                      <a:r>
                        <a:rPr lang="ko-KR" altLang="en-US" sz="1800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변경인증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면제대상 조정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안 제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14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조 및 제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30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조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endParaRPr lang="ko-KR" altLang="en-US" sz="18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2963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주요내용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  <a:tr h="611049">
                <a:tc>
                  <a:txBody>
                    <a:bodyPr/>
                    <a:lstStyle/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기존의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변경인증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면제대상인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변압기 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차측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교류전원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30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볼트 이하 등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의 회로 등 변경에 대해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안전회로를 제외하고</a:t>
                      </a:r>
                      <a:r>
                        <a:rPr lang="en-US" altLang="ko-KR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제조공장의 변경 없이 제조</a:t>
                      </a:r>
                      <a:r>
                        <a:rPr lang="en-US" altLang="ko-KR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수입업자의 대표자를 변경하거나</a:t>
                      </a:r>
                      <a:r>
                        <a:rPr lang="en-US" altLang="ko-KR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안전회로의 변경을 하지 않고 제어회로를 변경하는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등의 경우에는 변경인증을 면제함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16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1751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 bwMode="auto">
          <a:xfrm>
            <a:off x="389259" y="242257"/>
            <a:ext cx="174759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세부내용</a:t>
            </a:r>
            <a:r>
              <a:rPr lang="en-US" altLang="ko-KR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 </a:t>
            </a:r>
            <a:endParaRPr lang="ko-KR" altLang="en-US" sz="2800" b="1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7442200" y="473074"/>
            <a:ext cx="131762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latinLnBrk="0" hangingPunct="1">
              <a:defRPr/>
            </a:pPr>
            <a:r>
              <a:rPr lang="ko-KR" altLang="en-US" sz="1500" b="1" kern="0" spc="-91" dirty="0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시행규칙</a:t>
            </a:r>
          </a:p>
        </p:txBody>
      </p:sp>
      <p:grpSp>
        <p:nvGrpSpPr>
          <p:cNvPr id="85" name="그룹 167"/>
          <p:cNvGrpSpPr/>
          <p:nvPr/>
        </p:nvGrpSpPr>
        <p:grpSpPr>
          <a:xfrm>
            <a:off x="6526211" y="488482"/>
            <a:ext cx="1057276" cy="307777"/>
            <a:chOff x="6371628" y="497136"/>
            <a:chExt cx="553776" cy="307777"/>
          </a:xfrm>
        </p:grpSpPr>
        <p:sp>
          <p:nvSpPr>
            <p:cNvPr id="86" name="모서리가 둥근 직사각형 85"/>
            <p:cNvSpPr/>
            <p:nvPr/>
          </p:nvSpPr>
          <p:spPr>
            <a:xfrm>
              <a:off x="6446463" y="525727"/>
              <a:ext cx="401440" cy="25059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10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371628" y="497136"/>
              <a:ext cx="5537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1400" b="1" spc="-40" dirty="0" err="1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승안법</a:t>
              </a:r>
              <a:endParaRPr kumimoji="1" lang="ko-KR" altLang="en-US" sz="1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1973051"/>
              </p:ext>
            </p:extLst>
          </p:nvPr>
        </p:nvGraphicFramePr>
        <p:xfrm>
          <a:off x="389259" y="1042464"/>
          <a:ext cx="8497565" cy="1993552"/>
        </p:xfrm>
        <a:graphic>
          <a:graphicData uri="http://schemas.openxmlformats.org/drawingml/2006/table">
            <a:tbl>
              <a:tblPr/>
              <a:tblGrid>
                <a:gridCol w="8497565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</a:tblGrid>
              <a:tr h="685440">
                <a:tc>
                  <a:txBody>
                    <a:bodyPr/>
                    <a:lstStyle/>
                    <a:p>
                      <a:pPr fontAlgn="base" latinLnBrk="1"/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다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비상구출운전이 가능한 안전관리자 범위 확대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안 제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48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조 등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endParaRPr lang="ko-KR" altLang="en-US" sz="18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2963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주요내용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  <a:tr h="966580">
                <a:tc>
                  <a:txBody>
                    <a:bodyPr/>
                    <a:lstStyle/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다중이용건축물의 안전관리자가 아닌 경우에도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다중이용건축물의 안전관리자와 동등한 자격을 갖춘 경우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비상구출운전 관련 교육을 이수할 수 있도록 하고</a:t>
                      </a:r>
                      <a:r>
                        <a:rPr lang="en-US" altLang="ko-KR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 경우 비상구출운전을 할 수 있도록 함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1628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0107006"/>
              </p:ext>
            </p:extLst>
          </p:nvPr>
        </p:nvGraphicFramePr>
        <p:xfrm>
          <a:off x="395014" y="3411840"/>
          <a:ext cx="8497565" cy="1638021"/>
        </p:xfrm>
        <a:graphic>
          <a:graphicData uri="http://schemas.openxmlformats.org/drawingml/2006/table">
            <a:tbl>
              <a:tblPr/>
              <a:tblGrid>
                <a:gridCol w="8497565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</a:tblGrid>
              <a:tr h="685440">
                <a:tc>
                  <a:txBody>
                    <a:bodyPr/>
                    <a:lstStyle/>
                    <a:p>
                      <a:pPr fontAlgn="base" latinLnBrk="1"/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라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중대한 사고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고장 발생시 </a:t>
                      </a:r>
                      <a:r>
                        <a:rPr lang="ko-KR" altLang="en-US" sz="1800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결함기록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보존 의무화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안 제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69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조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endParaRPr lang="ko-KR" altLang="en-US" sz="18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2963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주요내용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  <a:tr h="611049">
                <a:tc>
                  <a:txBody>
                    <a:bodyPr/>
                    <a:lstStyle/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중대한 사고 또는 중대한 고장이 발생한 경우 결함확인장치 등에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기록된 자료를 보존하고 한국승강기안전공단에 지체없이 통보하도록 함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16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99693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 bwMode="auto">
          <a:xfrm>
            <a:off x="389259" y="242257"/>
            <a:ext cx="174759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세부내용</a:t>
            </a:r>
            <a:r>
              <a:rPr lang="en-US" altLang="ko-KR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 </a:t>
            </a:r>
            <a:endParaRPr lang="ko-KR" altLang="en-US" sz="2800" b="1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7442200" y="473074"/>
            <a:ext cx="131762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latinLnBrk="0" hangingPunct="1">
              <a:defRPr/>
            </a:pPr>
            <a:r>
              <a:rPr lang="ko-KR" altLang="en-US" sz="1500" b="1" kern="0" spc="-91" dirty="0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시행규칙</a:t>
            </a:r>
          </a:p>
        </p:txBody>
      </p:sp>
      <p:grpSp>
        <p:nvGrpSpPr>
          <p:cNvPr id="85" name="그룹 167"/>
          <p:cNvGrpSpPr/>
          <p:nvPr/>
        </p:nvGrpSpPr>
        <p:grpSpPr>
          <a:xfrm>
            <a:off x="6526211" y="488482"/>
            <a:ext cx="1057276" cy="307777"/>
            <a:chOff x="6371628" y="497136"/>
            <a:chExt cx="553776" cy="307777"/>
          </a:xfrm>
        </p:grpSpPr>
        <p:sp>
          <p:nvSpPr>
            <p:cNvPr id="86" name="모서리가 둥근 직사각형 85"/>
            <p:cNvSpPr/>
            <p:nvPr/>
          </p:nvSpPr>
          <p:spPr>
            <a:xfrm>
              <a:off x="6446463" y="525727"/>
              <a:ext cx="401440" cy="25059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10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371628" y="497136"/>
              <a:ext cx="5537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1400" b="1" spc="-40" dirty="0" err="1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승안법</a:t>
              </a:r>
              <a:endParaRPr kumimoji="1" lang="ko-KR" altLang="en-US" sz="1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7867310"/>
              </p:ext>
            </p:extLst>
          </p:nvPr>
        </p:nvGraphicFramePr>
        <p:xfrm>
          <a:off x="389259" y="1042464"/>
          <a:ext cx="8497565" cy="1993552"/>
        </p:xfrm>
        <a:graphic>
          <a:graphicData uri="http://schemas.openxmlformats.org/drawingml/2006/table">
            <a:tbl>
              <a:tblPr/>
              <a:tblGrid>
                <a:gridCol w="8497565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</a:tblGrid>
              <a:tr h="6854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마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검사 </a:t>
                      </a:r>
                      <a:r>
                        <a:rPr lang="ko-KR" altLang="en-US" sz="1800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불합격사항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통보일 개선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안 제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70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조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endParaRPr lang="ko-KR" altLang="en-US" sz="18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2963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주요내용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  <a:tr h="966580">
                <a:tc>
                  <a:txBody>
                    <a:bodyPr/>
                    <a:lstStyle/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승강기 </a:t>
                      </a:r>
                      <a:r>
                        <a:rPr lang="ko-KR" altLang="en-US" sz="1200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설치검사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또는 </a:t>
                      </a:r>
                      <a:r>
                        <a:rPr lang="ko-KR" altLang="en-US" sz="1200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안전검사에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불합격한 승강기에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대해 한국승강기안전공단이 특별자치시장 또는 시장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군수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구청자에게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알려야 하는 날을 해당 </a:t>
                      </a:r>
                      <a:r>
                        <a:rPr lang="ko-KR" altLang="en-US" sz="1200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설치검사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또는 </a:t>
                      </a:r>
                      <a:r>
                        <a:rPr lang="ko-KR" altLang="en-US" sz="1200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안전검사에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불합격한 날의 다음 날로 함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1628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8037404"/>
              </p:ext>
            </p:extLst>
          </p:nvPr>
        </p:nvGraphicFramePr>
        <p:xfrm>
          <a:off x="395014" y="3092678"/>
          <a:ext cx="8497565" cy="1638021"/>
        </p:xfrm>
        <a:graphic>
          <a:graphicData uri="http://schemas.openxmlformats.org/drawingml/2006/table">
            <a:tbl>
              <a:tblPr/>
              <a:tblGrid>
                <a:gridCol w="8497565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</a:tblGrid>
              <a:tr h="6854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바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기술교육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직무교육 방법 다양화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안 제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73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조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endParaRPr lang="ko-KR" altLang="en-US" sz="18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2963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주요내용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  <a:tr h="611049">
                <a:tc>
                  <a:txBody>
                    <a:bodyPr/>
                    <a:lstStyle/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승강기 기술교육과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직무교육의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방법을 </a:t>
                      </a:r>
                      <a:r>
                        <a:rPr lang="ko-KR" altLang="en-US" sz="1200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집합교육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외에도 현장교육</a:t>
                      </a:r>
                      <a:r>
                        <a:rPr lang="en-US" altLang="ko-KR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원격교육 등으로 다양화함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16283"/>
                  </a:ext>
                </a:extLst>
              </a:tr>
            </a:tbl>
          </a:graphicData>
        </a:graphic>
      </p:graphicFrame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0046476"/>
              </p:ext>
            </p:extLst>
          </p:nvPr>
        </p:nvGraphicFramePr>
        <p:xfrm>
          <a:off x="400767" y="4797822"/>
          <a:ext cx="8497565" cy="1638021"/>
        </p:xfrm>
        <a:graphic>
          <a:graphicData uri="http://schemas.openxmlformats.org/drawingml/2006/table">
            <a:tbl>
              <a:tblPr/>
              <a:tblGrid>
                <a:gridCol w="8497565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</a:tblGrid>
              <a:tr h="685440">
                <a:tc>
                  <a:txBody>
                    <a:bodyPr/>
                    <a:lstStyle/>
                    <a:p>
                      <a:pPr fontAlgn="base" latinLnBrk="1"/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승강기 검사 합격 증명서에 차기 </a:t>
                      </a:r>
                      <a:r>
                        <a:rPr lang="ko-KR" altLang="en-US" sz="1800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검사기간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표시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안 </a:t>
                      </a:r>
                      <a:r>
                        <a:rPr lang="ko-KR" altLang="en-US" sz="1800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별지제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27</a:t>
                      </a:r>
                      <a:r>
                        <a:rPr lang="ko-KR" altLang="en-US" sz="1800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호서식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endParaRPr lang="ko-KR" altLang="en-US" sz="18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2963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주요내용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  <a:tr h="611049">
                <a:tc>
                  <a:txBody>
                    <a:bodyPr/>
                    <a:lstStyle/>
                    <a:p>
                      <a:pPr fontAlgn="base" latinLnBrk="1"/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승강기 검사 합격 증명서에 차기 검사기간을 표시하여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이용자가 이를 쉽게 알 수 있도록 함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16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75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622430" y="2736388"/>
            <a:ext cx="60989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330292" eaLnBrk="0" latinLnBrk="0" hangingPunct="0">
              <a:buSzPct val="100000"/>
              <a:defRPr/>
            </a:pPr>
            <a:r>
              <a:rPr lang="en-US" altLang="ko-KR" sz="4000" b="1" kern="0" spc="-151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+mn-ea"/>
              </a:rPr>
              <a:t>2. </a:t>
            </a:r>
            <a:r>
              <a:rPr lang="ko-KR" altLang="en-US" sz="4000" b="1" kern="0" spc="-151" dirty="0" err="1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+mn-ea"/>
              </a:rPr>
              <a:t>위임고시</a:t>
            </a:r>
            <a:r>
              <a:rPr lang="ko-KR" altLang="en-US" sz="4000" b="1" kern="0" spc="-151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+mn-ea"/>
              </a:rPr>
              <a:t> 개정</a:t>
            </a:r>
          </a:p>
        </p:txBody>
      </p:sp>
      <p:sp>
        <p:nvSpPr>
          <p:cNvPr id="3" name="자유형 2"/>
          <p:cNvSpPr/>
          <p:nvPr/>
        </p:nvSpPr>
        <p:spPr>
          <a:xfrm>
            <a:off x="0" y="3532197"/>
            <a:ext cx="9064869" cy="72648"/>
          </a:xfrm>
          <a:custGeom>
            <a:avLst/>
            <a:gdLst>
              <a:gd name="connsiteX0" fmla="*/ 0 w 8334302"/>
              <a:gd name="connsiteY0" fmla="*/ 0 h 0"/>
              <a:gd name="connsiteX1" fmla="*/ 8334302 w 833430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34302">
                <a:moveTo>
                  <a:pt x="0" y="0"/>
                </a:moveTo>
                <a:lnTo>
                  <a:pt x="8334302" y="0"/>
                </a:lnTo>
              </a:path>
            </a:pathLst>
          </a:custGeom>
          <a:noFill/>
          <a:ln w="19050" cap="rnd">
            <a:solidFill>
              <a:schemeClr val="accent1">
                <a:lumMod val="75000"/>
              </a:schemeClr>
            </a:solidFill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77219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331219" y="871686"/>
            <a:ext cx="46363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330292" eaLnBrk="0" latinLnBrk="0" hangingPunct="0">
              <a:buSzPct val="100000"/>
              <a:defRPr/>
            </a:pPr>
            <a:r>
              <a:rPr lang="en-US" altLang="ko-KR" sz="3600" b="1" kern="0" spc="-151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+mn-ea"/>
              </a:rPr>
              <a:t>2. </a:t>
            </a:r>
            <a:r>
              <a:rPr lang="ko-KR" altLang="en-US" sz="3600" b="1" kern="0" spc="-151" dirty="0" err="1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+mn-ea"/>
              </a:rPr>
              <a:t>위임고시</a:t>
            </a:r>
            <a:r>
              <a:rPr lang="ko-KR" altLang="en-US" sz="3600" b="1" kern="0" spc="-151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+mn-ea"/>
              </a:rPr>
              <a:t> 개정</a:t>
            </a:r>
          </a:p>
        </p:txBody>
      </p:sp>
      <p:sp>
        <p:nvSpPr>
          <p:cNvPr id="3" name="자유형 2"/>
          <p:cNvSpPr/>
          <p:nvPr/>
        </p:nvSpPr>
        <p:spPr>
          <a:xfrm>
            <a:off x="0" y="1607497"/>
            <a:ext cx="9144000" cy="45719"/>
          </a:xfrm>
          <a:custGeom>
            <a:avLst/>
            <a:gdLst>
              <a:gd name="connsiteX0" fmla="*/ 0 w 8334302"/>
              <a:gd name="connsiteY0" fmla="*/ 0 h 0"/>
              <a:gd name="connsiteX1" fmla="*/ 8334302 w 833430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34302">
                <a:moveTo>
                  <a:pt x="0" y="0"/>
                </a:moveTo>
                <a:lnTo>
                  <a:pt x="8334302" y="0"/>
                </a:lnTo>
              </a:path>
            </a:pathLst>
          </a:custGeom>
          <a:noFill/>
          <a:ln w="19050" cap="rnd">
            <a:solidFill>
              <a:schemeClr val="accent1">
                <a:lumMod val="75000"/>
              </a:schemeClr>
            </a:solidFill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+mn-ea"/>
            </a:endParaRPr>
          </a:p>
        </p:txBody>
      </p:sp>
      <p:grpSp>
        <p:nvGrpSpPr>
          <p:cNvPr id="27" name="그룹 26"/>
          <p:cNvGrpSpPr/>
          <p:nvPr/>
        </p:nvGrpSpPr>
        <p:grpSpPr>
          <a:xfrm>
            <a:off x="311021" y="1864409"/>
            <a:ext cx="8832978" cy="555458"/>
            <a:chOff x="915228" y="1864407"/>
            <a:chExt cx="5351687" cy="555458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944893" y="1914668"/>
              <a:ext cx="427733" cy="44998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15228" y="1864407"/>
              <a:ext cx="4522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1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1492700" y="1896645"/>
              <a:ext cx="4774215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800" b="1" kern="0" spc="-150" dirty="0" err="1">
                  <a:gradFill>
                    <a:gsLst>
                      <a:gs pos="100000">
                        <a:srgbClr val="145CAC"/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승강기부품</a:t>
              </a:r>
              <a:r>
                <a:rPr lang="ko-KR" altLang="en-US" sz="2800" b="1" kern="0" spc="-150" dirty="0">
                  <a:gradFill>
                    <a:gsLst>
                      <a:gs pos="100000">
                        <a:srgbClr val="145CAC"/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 및 승강기의 </a:t>
              </a:r>
              <a:r>
                <a:rPr lang="ko-KR" altLang="en-US" sz="2800" b="1" kern="0" spc="-150" dirty="0" err="1">
                  <a:gradFill>
                    <a:gsLst>
                      <a:gs pos="100000">
                        <a:srgbClr val="145CAC"/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안전인증에</a:t>
              </a:r>
              <a:r>
                <a:rPr lang="ko-KR" altLang="en-US" sz="2800" b="1" kern="0" spc="-150" dirty="0">
                  <a:gradFill>
                    <a:gsLst>
                      <a:gs pos="100000">
                        <a:srgbClr val="145CAC"/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 관한 운영규정</a:t>
              </a:r>
              <a:endParaRPr lang="ko-KR" altLang="en-US" sz="2400" kern="0" spc="-15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319646" y="2661281"/>
            <a:ext cx="8280696" cy="830997"/>
            <a:chOff x="920454" y="2550676"/>
            <a:chExt cx="8280696" cy="830995"/>
          </a:xfrm>
        </p:grpSpPr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1775846" y="2550676"/>
              <a:ext cx="7425304" cy="830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 기술자의 경력 등 신고 및 기술교육직무교육에 관한 운영규정</a:t>
              </a:r>
            </a:p>
          </p:txBody>
        </p:sp>
        <p:sp>
          <p:nvSpPr>
            <p:cNvPr id="8" name="모서리가 둥근 직사각형 7"/>
            <p:cNvSpPr/>
            <p:nvPr/>
          </p:nvSpPr>
          <p:spPr>
            <a:xfrm>
              <a:off x="976250" y="2602134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rgbClr val="B3D1DF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20454" y="2556421"/>
              <a:ext cx="74642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2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319646" y="3438497"/>
            <a:ext cx="8280696" cy="501439"/>
            <a:chOff x="920454" y="2550676"/>
            <a:chExt cx="8280696" cy="501438"/>
          </a:xfrm>
        </p:grpSpPr>
        <p:sp>
          <p:nvSpPr>
            <p:cNvPr id="30" name="Text Box 5"/>
            <p:cNvSpPr txBox="1">
              <a:spLocks noChangeArrowheads="1"/>
            </p:cNvSpPr>
            <p:nvPr/>
          </p:nvSpPr>
          <p:spPr bwMode="auto">
            <a:xfrm>
              <a:off x="1775846" y="2550676"/>
              <a:ext cx="7425304" cy="461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 사고조사 및 승강기사고조사위원회 운영규정</a:t>
              </a:r>
            </a:p>
          </p:txBody>
        </p:sp>
        <p:sp>
          <p:nvSpPr>
            <p:cNvPr id="31" name="모서리가 둥근 직사각형 30"/>
            <p:cNvSpPr/>
            <p:nvPr/>
          </p:nvSpPr>
          <p:spPr>
            <a:xfrm>
              <a:off x="976250" y="2602134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rgbClr val="B3D1DF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920454" y="2556421"/>
              <a:ext cx="74642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3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319646" y="4215716"/>
            <a:ext cx="8280696" cy="501439"/>
            <a:chOff x="920454" y="2550676"/>
            <a:chExt cx="8280696" cy="501438"/>
          </a:xfrm>
        </p:grpSpPr>
        <p:sp>
          <p:nvSpPr>
            <p:cNvPr id="34" name="Text Box 5"/>
            <p:cNvSpPr txBox="1">
              <a:spLocks noChangeArrowheads="1"/>
            </p:cNvSpPr>
            <p:nvPr/>
          </p:nvSpPr>
          <p:spPr bwMode="auto">
            <a:xfrm>
              <a:off x="1775846" y="2550676"/>
              <a:ext cx="7425304" cy="461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 안전운행 및 관리에 관한 운영규정</a:t>
              </a:r>
            </a:p>
          </p:txBody>
        </p:sp>
        <p:sp>
          <p:nvSpPr>
            <p:cNvPr id="35" name="모서리가 둥근 직사각형 34"/>
            <p:cNvSpPr/>
            <p:nvPr/>
          </p:nvSpPr>
          <p:spPr>
            <a:xfrm>
              <a:off x="976250" y="2602134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rgbClr val="B3D1DF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920454" y="2556421"/>
              <a:ext cx="74642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4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pSp>
        <p:nvGrpSpPr>
          <p:cNvPr id="37" name="그룹 36"/>
          <p:cNvGrpSpPr/>
          <p:nvPr/>
        </p:nvGrpSpPr>
        <p:grpSpPr>
          <a:xfrm>
            <a:off x="319646" y="4992933"/>
            <a:ext cx="8280696" cy="501439"/>
            <a:chOff x="920454" y="2550676"/>
            <a:chExt cx="8280696" cy="501438"/>
          </a:xfrm>
        </p:grpSpPr>
        <p:sp>
          <p:nvSpPr>
            <p:cNvPr id="38" name="Text Box 5"/>
            <p:cNvSpPr txBox="1">
              <a:spLocks noChangeArrowheads="1"/>
            </p:cNvSpPr>
            <p:nvPr/>
          </p:nvSpPr>
          <p:spPr bwMode="auto">
            <a:xfrm>
              <a:off x="1775846" y="2550676"/>
              <a:ext cx="7425304" cy="461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승강기안전부품 안전기준 및 승강기 안전기준</a:t>
              </a:r>
            </a:p>
          </p:txBody>
        </p:sp>
        <p:sp>
          <p:nvSpPr>
            <p:cNvPr id="39" name="모서리가 둥근 직사각형 38"/>
            <p:cNvSpPr/>
            <p:nvPr/>
          </p:nvSpPr>
          <p:spPr>
            <a:xfrm>
              <a:off x="976250" y="2602134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rgbClr val="B3D1DF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920454" y="2556421"/>
              <a:ext cx="74642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5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pSp>
        <p:nvGrpSpPr>
          <p:cNvPr id="41" name="그룹 40"/>
          <p:cNvGrpSpPr/>
          <p:nvPr/>
        </p:nvGrpSpPr>
        <p:grpSpPr>
          <a:xfrm>
            <a:off x="319646" y="5770152"/>
            <a:ext cx="8280696" cy="501439"/>
            <a:chOff x="920454" y="2550676"/>
            <a:chExt cx="8280696" cy="501438"/>
          </a:xfrm>
        </p:grpSpPr>
        <p:sp>
          <p:nvSpPr>
            <p:cNvPr id="42" name="Text Box 5"/>
            <p:cNvSpPr txBox="1">
              <a:spLocks noChangeArrowheads="1"/>
            </p:cNvSpPr>
            <p:nvPr/>
          </p:nvSpPr>
          <p:spPr bwMode="auto">
            <a:xfrm>
              <a:off x="1775846" y="2550676"/>
              <a:ext cx="7425304" cy="461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 </a:t>
              </a:r>
              <a:r>
                <a:rPr lang="ko-KR" altLang="en-US" sz="2400" kern="0" spc="-91" dirty="0" err="1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설치검사</a:t>
              </a: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 및 </a:t>
              </a:r>
              <a:r>
                <a:rPr lang="ko-KR" altLang="en-US" sz="2400" kern="0" spc="-91" dirty="0" err="1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안전검사에</a:t>
              </a: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 관한 운영규정</a:t>
              </a:r>
            </a:p>
          </p:txBody>
        </p:sp>
        <p:sp>
          <p:nvSpPr>
            <p:cNvPr id="43" name="모서리가 둥근 직사각형 42"/>
            <p:cNvSpPr/>
            <p:nvPr/>
          </p:nvSpPr>
          <p:spPr>
            <a:xfrm>
              <a:off x="976250" y="2602134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rgbClr val="B3D1DF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920454" y="2556421"/>
              <a:ext cx="74642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6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82748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 bwMode="auto">
          <a:xfrm>
            <a:off x="389259" y="242257"/>
            <a:ext cx="255711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주요개정사항</a:t>
            </a:r>
            <a:r>
              <a:rPr lang="en-US" altLang="ko-KR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 </a:t>
            </a:r>
            <a:endParaRPr lang="ko-KR" altLang="en-US" sz="2800" b="1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4408098" y="180702"/>
            <a:ext cx="433076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r" eaLnBrk="1" latinLnBrk="0" hangingPunct="1">
              <a:defRPr/>
            </a:pPr>
            <a:r>
              <a:rPr lang="ko-KR" altLang="en-US" sz="1500" b="1" kern="0" spc="-91" dirty="0" err="1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승강기부품</a:t>
            </a:r>
            <a:r>
              <a:rPr lang="ko-KR" altLang="en-US" sz="1500" b="1" kern="0" spc="-91" dirty="0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 및 승강기의 </a:t>
            </a:r>
            <a:r>
              <a:rPr lang="ko-KR" altLang="en-US" sz="1500" b="1" kern="0" spc="-91" dirty="0" err="1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안전인증에</a:t>
            </a:r>
            <a:r>
              <a:rPr lang="ko-KR" altLang="en-US" sz="1500" b="1" kern="0" spc="-91" dirty="0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 관한 운영규정</a:t>
            </a:r>
          </a:p>
        </p:txBody>
      </p:sp>
      <p:grpSp>
        <p:nvGrpSpPr>
          <p:cNvPr id="85" name="그룹 167"/>
          <p:cNvGrpSpPr/>
          <p:nvPr/>
        </p:nvGrpSpPr>
        <p:grpSpPr>
          <a:xfrm>
            <a:off x="7829548" y="480108"/>
            <a:ext cx="1057276" cy="307777"/>
            <a:chOff x="6371628" y="497136"/>
            <a:chExt cx="553776" cy="307777"/>
          </a:xfrm>
        </p:grpSpPr>
        <p:sp>
          <p:nvSpPr>
            <p:cNvPr id="86" name="모서리가 둥근 직사각형 85"/>
            <p:cNvSpPr/>
            <p:nvPr/>
          </p:nvSpPr>
          <p:spPr>
            <a:xfrm>
              <a:off x="6446463" y="525727"/>
              <a:ext cx="401440" cy="25059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10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371628" y="497136"/>
              <a:ext cx="5537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1400" b="1" spc="-40" dirty="0" err="1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위임고시</a:t>
              </a:r>
              <a:endParaRPr kumimoji="1" lang="ko-KR" altLang="en-US" sz="1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9355005"/>
              </p:ext>
            </p:extLst>
          </p:nvPr>
        </p:nvGraphicFramePr>
        <p:xfrm>
          <a:off x="389259" y="1042464"/>
          <a:ext cx="8497566" cy="4686454"/>
        </p:xfrm>
        <a:graphic>
          <a:graphicData uri="http://schemas.openxmlformats.org/drawingml/2006/table">
            <a:tbl>
              <a:tblPr/>
              <a:tblGrid>
                <a:gridCol w="1827730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  <a:gridCol w="3334918">
                  <a:extLst>
                    <a:ext uri="{9D8B030D-6E8A-4147-A177-3AD203B41FA5}">
                      <a16:colId xmlns:a16="http://schemas.microsoft.com/office/drawing/2014/main" val="4220761342"/>
                    </a:ext>
                  </a:extLst>
                </a:gridCol>
                <a:gridCol w="3334918">
                  <a:extLst>
                    <a:ext uri="{9D8B030D-6E8A-4147-A177-3AD203B41FA5}">
                      <a16:colId xmlns:a16="http://schemas.microsoft.com/office/drawing/2014/main" val="4283091649"/>
                    </a:ext>
                  </a:extLst>
                </a:gridCol>
              </a:tblGrid>
              <a:tr h="685440">
                <a:tc gridSpan="3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600" kern="0" spc="0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승강기부품</a:t>
                      </a:r>
                      <a:r>
                        <a:rPr lang="ko-KR" altLang="en-US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및 승강기의 </a:t>
                      </a:r>
                      <a:r>
                        <a:rPr lang="ko-KR" altLang="en-US" sz="1600" kern="0" spc="0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안전인증에</a:t>
                      </a:r>
                      <a:r>
                        <a:rPr lang="ko-KR" altLang="en-US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관한 운영규정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2963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관련규정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개정사항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개정</a:t>
                      </a:r>
                      <a:r>
                        <a:rPr lang="en-US" altLang="ko-KR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</a:t>
                      </a:r>
                      <a:r>
                        <a:rPr lang="en-US" altLang="ko-KR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  <a:tr h="38861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조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제조국가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등 관련 서류 제출 의무화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인증신청시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제조국가와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제조사를 알 수 있도록 증빙서류 제출</a:t>
                      </a:r>
                    </a:p>
                  </a:txBody>
                  <a:tcPr marL="14882" marR="14882" marT="29764" marB="29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16283"/>
                  </a:ext>
                </a:extLst>
              </a:tr>
              <a:tr h="43697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제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조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수입제품의 국문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기술도서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등 제출 의무화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수입제품의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제출서류중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외국어로 작성 된 서류의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국문화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62520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제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6</a:t>
                      </a:r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조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제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28</a:t>
                      </a:r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조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안전인증 철회 후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재접수시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기합격한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절차 면제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철회 후 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개월 이내 설계변경 없이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재신청한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경우 이미 합격된 사항 면제</a:t>
                      </a:r>
                    </a:p>
                  </a:txBody>
                  <a:tcPr marL="14882" marR="14882" marT="29764" marB="29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773400"/>
                  </a:ext>
                </a:extLst>
              </a:tr>
              <a:tr h="28438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제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21</a:t>
                      </a:r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조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제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43</a:t>
                      </a:r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조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안전인증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반납근거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마련 및 안전인증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정기심사의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통합실시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안전인증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반납시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정기심사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면제 및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공장심사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간소화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신청 건 마다 실시 → 연 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회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3325060"/>
                  </a:ext>
                </a:extLst>
              </a:tr>
              <a:tr h="20329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별표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5</a:t>
                      </a:r>
                      <a:endParaRPr lang="ko-KR" altLang="en-US" sz="1600" dirty="0">
                        <a:latin typeface="+mn-ea"/>
                        <a:ea typeface="+mn-ea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안전인증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자체심사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기준 개선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산업특성을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고려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자체심사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주기 개선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로트마다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실시 → 연 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회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6416708"/>
                  </a:ext>
                </a:extLst>
              </a:tr>
              <a:tr h="14319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별표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1600" dirty="0">
                        <a:latin typeface="+mn-ea"/>
                        <a:ea typeface="+mn-ea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모델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구분기준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개선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신청인이 세부기준을 정할 수 있도록 완화</a:t>
                      </a:r>
                    </a:p>
                  </a:txBody>
                  <a:tcPr marL="14882" marR="14882" marT="29764" marB="29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0271387"/>
                  </a:ext>
                </a:extLst>
              </a:tr>
              <a:tr h="1516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제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조 등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설계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공장심사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보완 횟수 및 기간 연장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보완횟수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증가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(1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회 → 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회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및 기간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(2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개월 → 총 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개월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연장</a:t>
                      </a:r>
                    </a:p>
                  </a:txBody>
                  <a:tcPr marL="14882" marR="14882" marT="29764" marB="29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7483652"/>
                  </a:ext>
                </a:extLst>
              </a:tr>
              <a:tr h="15168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-</a:t>
                      </a:r>
                      <a:endParaRPr lang="ko-KR" altLang="en-US" sz="1600" dirty="0">
                        <a:latin typeface="+mn-ea"/>
                        <a:ea typeface="+mn-ea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기타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미비사항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정비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누락 사항 및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오탈자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18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건 정비</a:t>
                      </a:r>
                    </a:p>
                  </a:txBody>
                  <a:tcPr marL="14882" marR="14882" marT="29764" marB="29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23716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832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545990" y="2420207"/>
            <a:ext cx="43177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30292" eaLnBrk="0" latinLnBrk="0" hangingPunct="0">
              <a:lnSpc>
                <a:spcPct val="150000"/>
              </a:lnSpc>
              <a:spcAft>
                <a:spcPts val="600"/>
              </a:spcAft>
              <a:buSzPct val="100000"/>
              <a:defRPr/>
            </a:pPr>
            <a:r>
              <a:rPr lang="en-US" altLang="ko-KR" sz="2400" b="1" kern="0" spc="-40" dirty="0">
                <a:gradFill>
                  <a:gsLst>
                    <a:gs pos="100000">
                      <a:srgbClr val="4585A1"/>
                    </a:gs>
                    <a:gs pos="100000">
                      <a:srgbClr val="FFFFFF">
                        <a:alpha val="21001"/>
                      </a:srgbClr>
                    </a:gs>
                  </a:gsLst>
                  <a:lin ang="5400000" scaled="0"/>
                </a:gradFill>
                <a:latin typeface="+mn-ea"/>
              </a:rPr>
              <a:t>1. </a:t>
            </a:r>
            <a:r>
              <a:rPr lang="ko-KR" altLang="en-US" sz="2400" b="1" kern="0" spc="-40" dirty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n-ea"/>
              </a:rPr>
              <a:t>승강기 안전관리법령 개정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545987" y="3111964"/>
            <a:ext cx="36965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30292" eaLnBrk="0" latinLnBrk="0" hangingPunct="0">
              <a:lnSpc>
                <a:spcPct val="150000"/>
              </a:lnSpc>
              <a:spcAft>
                <a:spcPts val="600"/>
              </a:spcAft>
              <a:buSzPct val="100000"/>
              <a:defRPr/>
            </a:pPr>
            <a:r>
              <a:rPr lang="en-US" altLang="ko-KR" sz="2400" b="1" kern="0" spc="-40" dirty="0">
                <a:gradFill>
                  <a:gsLst>
                    <a:gs pos="100000">
                      <a:srgbClr val="4585A1"/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2. </a:t>
            </a:r>
            <a:r>
              <a:rPr lang="ko-KR" altLang="en-US" sz="2400" b="1" kern="0" spc="-40" dirty="0" err="1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위임고시</a:t>
            </a:r>
            <a:r>
              <a:rPr lang="ko-KR" altLang="en-US" sz="2400" b="1" kern="0" spc="-40" dirty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 개정</a:t>
            </a:r>
          </a:p>
        </p:txBody>
      </p:sp>
      <p:cxnSp>
        <p:nvCxnSpPr>
          <p:cNvPr id="8" name="직선 연결선 7"/>
          <p:cNvCxnSpPr/>
          <p:nvPr/>
        </p:nvCxnSpPr>
        <p:spPr>
          <a:xfrm>
            <a:off x="545990" y="1970517"/>
            <a:ext cx="7464447" cy="0"/>
          </a:xfrm>
          <a:prstGeom prst="line">
            <a:avLst/>
          </a:prstGeom>
          <a:ln w="38100">
            <a:solidFill>
              <a:srgbClr val="4585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그룹 12"/>
          <p:cNvGrpSpPr/>
          <p:nvPr/>
        </p:nvGrpSpPr>
        <p:grpSpPr>
          <a:xfrm>
            <a:off x="457595" y="1307734"/>
            <a:ext cx="1882120" cy="527058"/>
            <a:chOff x="1498516" y="1356681"/>
            <a:chExt cx="1882120" cy="527059"/>
          </a:xfrm>
        </p:grpSpPr>
        <p:sp>
          <p:nvSpPr>
            <p:cNvPr id="11" name="모서리가 둥근 직사각형 10"/>
            <p:cNvSpPr/>
            <p:nvPr/>
          </p:nvSpPr>
          <p:spPr>
            <a:xfrm>
              <a:off x="1682255" y="1383674"/>
              <a:ext cx="1460985" cy="500066"/>
            </a:xfrm>
            <a:prstGeom prst="roundRect">
              <a:avLst>
                <a:gd name="adj" fmla="val 12991"/>
              </a:avLst>
            </a:prstGeom>
            <a:solidFill>
              <a:srgbClr val="4585A1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498516" y="1356681"/>
              <a:ext cx="1882120" cy="52322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28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목 차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256699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331219" y="871686"/>
            <a:ext cx="46363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330292" eaLnBrk="0" latinLnBrk="0" hangingPunct="0">
              <a:buSzPct val="100000"/>
              <a:defRPr/>
            </a:pPr>
            <a:r>
              <a:rPr lang="en-US" altLang="ko-KR" sz="3600" b="1" kern="0" spc="-151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+mn-ea"/>
              </a:rPr>
              <a:t>2. </a:t>
            </a:r>
            <a:r>
              <a:rPr lang="ko-KR" altLang="en-US" sz="3600" b="1" kern="0" spc="-151" dirty="0" err="1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+mn-ea"/>
              </a:rPr>
              <a:t>위임고시</a:t>
            </a:r>
            <a:r>
              <a:rPr lang="ko-KR" altLang="en-US" sz="3600" b="1" kern="0" spc="-151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+mn-ea"/>
              </a:rPr>
              <a:t> 개정</a:t>
            </a:r>
          </a:p>
        </p:txBody>
      </p:sp>
      <p:sp>
        <p:nvSpPr>
          <p:cNvPr id="3" name="자유형 2"/>
          <p:cNvSpPr/>
          <p:nvPr/>
        </p:nvSpPr>
        <p:spPr>
          <a:xfrm>
            <a:off x="0" y="1607497"/>
            <a:ext cx="9144000" cy="45719"/>
          </a:xfrm>
          <a:custGeom>
            <a:avLst/>
            <a:gdLst>
              <a:gd name="connsiteX0" fmla="*/ 0 w 8334302"/>
              <a:gd name="connsiteY0" fmla="*/ 0 h 0"/>
              <a:gd name="connsiteX1" fmla="*/ 8334302 w 833430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34302">
                <a:moveTo>
                  <a:pt x="0" y="0"/>
                </a:moveTo>
                <a:lnTo>
                  <a:pt x="8334302" y="0"/>
                </a:lnTo>
              </a:path>
            </a:pathLst>
          </a:custGeom>
          <a:noFill/>
          <a:ln w="19050" cap="rnd">
            <a:solidFill>
              <a:schemeClr val="accent1">
                <a:lumMod val="75000"/>
              </a:schemeClr>
            </a:solidFill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+mn-ea"/>
            </a:endParaRPr>
          </a:p>
        </p:txBody>
      </p:sp>
      <p:grpSp>
        <p:nvGrpSpPr>
          <p:cNvPr id="27" name="그룹 26"/>
          <p:cNvGrpSpPr/>
          <p:nvPr/>
        </p:nvGrpSpPr>
        <p:grpSpPr>
          <a:xfrm>
            <a:off x="319646" y="2397784"/>
            <a:ext cx="8832978" cy="986345"/>
            <a:chOff x="915228" y="1864407"/>
            <a:chExt cx="5351687" cy="986345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944893" y="1914668"/>
              <a:ext cx="427733" cy="44998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15228" y="1864407"/>
              <a:ext cx="4522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2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1492700" y="1896645"/>
              <a:ext cx="4774215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800" b="1" kern="0" spc="-150" dirty="0">
                  <a:gradFill>
                    <a:gsLst>
                      <a:gs pos="100000">
                        <a:srgbClr val="145CAC"/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 기술자의 경력 등 신고 및 기술교육 </a:t>
              </a:r>
              <a:r>
                <a:rPr lang="ko-KR" altLang="en-US" sz="2800" b="1" kern="0" spc="-150" dirty="0" err="1">
                  <a:gradFill>
                    <a:gsLst>
                      <a:gs pos="100000">
                        <a:srgbClr val="145CAC"/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직무교육에</a:t>
              </a:r>
              <a:r>
                <a:rPr lang="ko-KR" altLang="en-US" sz="2800" b="1" kern="0" spc="-150" dirty="0">
                  <a:gradFill>
                    <a:gsLst>
                      <a:gs pos="100000">
                        <a:srgbClr val="145CAC"/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 관한 운영규정</a:t>
              </a:r>
              <a:endParaRPr lang="ko-KR" altLang="en-US" sz="2400" kern="0" spc="-15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319646" y="1718589"/>
            <a:ext cx="8280696" cy="501439"/>
            <a:chOff x="920454" y="2550676"/>
            <a:chExt cx="8280696" cy="501438"/>
          </a:xfrm>
        </p:grpSpPr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1775846" y="2550676"/>
              <a:ext cx="7425304" cy="461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400" kern="0" spc="-91" dirty="0" err="1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승강기부품</a:t>
              </a: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 및 승강기의 </a:t>
              </a:r>
              <a:r>
                <a:rPr lang="ko-KR" altLang="en-US" sz="2400" kern="0" spc="-91" dirty="0" err="1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안전인증에</a:t>
              </a: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 관한 운영규정</a:t>
              </a:r>
            </a:p>
          </p:txBody>
        </p:sp>
        <p:sp>
          <p:nvSpPr>
            <p:cNvPr id="8" name="모서리가 둥근 직사각형 7"/>
            <p:cNvSpPr/>
            <p:nvPr/>
          </p:nvSpPr>
          <p:spPr>
            <a:xfrm>
              <a:off x="976250" y="2602134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rgbClr val="B3D1DF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20454" y="2556421"/>
              <a:ext cx="74642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1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319646" y="3438497"/>
            <a:ext cx="8280696" cy="501439"/>
            <a:chOff x="920454" y="2550676"/>
            <a:chExt cx="8280696" cy="501438"/>
          </a:xfrm>
        </p:grpSpPr>
        <p:sp>
          <p:nvSpPr>
            <p:cNvPr id="30" name="Text Box 5"/>
            <p:cNvSpPr txBox="1">
              <a:spLocks noChangeArrowheads="1"/>
            </p:cNvSpPr>
            <p:nvPr/>
          </p:nvSpPr>
          <p:spPr bwMode="auto">
            <a:xfrm>
              <a:off x="1775846" y="2550676"/>
              <a:ext cx="7425304" cy="461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 사고조사 및 승강기사고조사위원회 운영규정</a:t>
              </a:r>
            </a:p>
          </p:txBody>
        </p:sp>
        <p:sp>
          <p:nvSpPr>
            <p:cNvPr id="31" name="모서리가 둥근 직사각형 30"/>
            <p:cNvSpPr/>
            <p:nvPr/>
          </p:nvSpPr>
          <p:spPr>
            <a:xfrm>
              <a:off x="976250" y="2602134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rgbClr val="B3D1DF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920454" y="2556421"/>
              <a:ext cx="74642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3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319646" y="4215716"/>
            <a:ext cx="8280696" cy="501439"/>
            <a:chOff x="920454" y="2550676"/>
            <a:chExt cx="8280696" cy="501438"/>
          </a:xfrm>
        </p:grpSpPr>
        <p:sp>
          <p:nvSpPr>
            <p:cNvPr id="34" name="Text Box 5"/>
            <p:cNvSpPr txBox="1">
              <a:spLocks noChangeArrowheads="1"/>
            </p:cNvSpPr>
            <p:nvPr/>
          </p:nvSpPr>
          <p:spPr bwMode="auto">
            <a:xfrm>
              <a:off x="1775846" y="2550676"/>
              <a:ext cx="7425304" cy="461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 안전운행 및 관리에 관한 운영규정</a:t>
              </a:r>
            </a:p>
          </p:txBody>
        </p:sp>
        <p:sp>
          <p:nvSpPr>
            <p:cNvPr id="35" name="모서리가 둥근 직사각형 34"/>
            <p:cNvSpPr/>
            <p:nvPr/>
          </p:nvSpPr>
          <p:spPr>
            <a:xfrm>
              <a:off x="976250" y="2602134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rgbClr val="B3D1DF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920454" y="2556421"/>
              <a:ext cx="74642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4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pSp>
        <p:nvGrpSpPr>
          <p:cNvPr id="37" name="그룹 36"/>
          <p:cNvGrpSpPr/>
          <p:nvPr/>
        </p:nvGrpSpPr>
        <p:grpSpPr>
          <a:xfrm>
            <a:off x="319646" y="4992933"/>
            <a:ext cx="8280696" cy="501439"/>
            <a:chOff x="920454" y="2550676"/>
            <a:chExt cx="8280696" cy="501438"/>
          </a:xfrm>
        </p:grpSpPr>
        <p:sp>
          <p:nvSpPr>
            <p:cNvPr id="38" name="Text Box 5"/>
            <p:cNvSpPr txBox="1">
              <a:spLocks noChangeArrowheads="1"/>
            </p:cNvSpPr>
            <p:nvPr/>
          </p:nvSpPr>
          <p:spPr bwMode="auto">
            <a:xfrm>
              <a:off x="1775846" y="2550676"/>
              <a:ext cx="7425304" cy="461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승강기안전부품 안전기준 및 승강기 안전기준</a:t>
              </a:r>
            </a:p>
          </p:txBody>
        </p:sp>
        <p:sp>
          <p:nvSpPr>
            <p:cNvPr id="39" name="모서리가 둥근 직사각형 38"/>
            <p:cNvSpPr/>
            <p:nvPr/>
          </p:nvSpPr>
          <p:spPr>
            <a:xfrm>
              <a:off x="976250" y="2602134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rgbClr val="B3D1DF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920454" y="2556421"/>
              <a:ext cx="74642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5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pSp>
        <p:nvGrpSpPr>
          <p:cNvPr id="41" name="그룹 40"/>
          <p:cNvGrpSpPr/>
          <p:nvPr/>
        </p:nvGrpSpPr>
        <p:grpSpPr>
          <a:xfrm>
            <a:off x="319646" y="5770152"/>
            <a:ext cx="8280696" cy="501439"/>
            <a:chOff x="920454" y="2550676"/>
            <a:chExt cx="8280696" cy="501438"/>
          </a:xfrm>
        </p:grpSpPr>
        <p:sp>
          <p:nvSpPr>
            <p:cNvPr id="42" name="Text Box 5"/>
            <p:cNvSpPr txBox="1">
              <a:spLocks noChangeArrowheads="1"/>
            </p:cNvSpPr>
            <p:nvPr/>
          </p:nvSpPr>
          <p:spPr bwMode="auto">
            <a:xfrm>
              <a:off x="1775846" y="2550676"/>
              <a:ext cx="7425304" cy="461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 </a:t>
              </a:r>
              <a:r>
                <a:rPr lang="ko-KR" altLang="en-US" sz="2400" kern="0" spc="-91" dirty="0" err="1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설치검사</a:t>
              </a: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 및 </a:t>
              </a:r>
              <a:r>
                <a:rPr lang="ko-KR" altLang="en-US" sz="2400" kern="0" spc="-91" dirty="0" err="1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안전검사에</a:t>
              </a: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 관한 운영규정</a:t>
              </a:r>
            </a:p>
          </p:txBody>
        </p:sp>
        <p:sp>
          <p:nvSpPr>
            <p:cNvPr id="43" name="모서리가 둥근 직사각형 42"/>
            <p:cNvSpPr/>
            <p:nvPr/>
          </p:nvSpPr>
          <p:spPr>
            <a:xfrm>
              <a:off x="976250" y="2602134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rgbClr val="B3D1DF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920454" y="2556421"/>
              <a:ext cx="74642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6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565613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 bwMode="auto">
          <a:xfrm>
            <a:off x="389259" y="242257"/>
            <a:ext cx="255711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주요개정사항</a:t>
            </a:r>
            <a:r>
              <a:rPr lang="en-US" altLang="ko-KR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 </a:t>
            </a:r>
            <a:endParaRPr lang="ko-KR" altLang="en-US" sz="2800" b="1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2946369" y="180702"/>
            <a:ext cx="579248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r" eaLnBrk="1" latinLnBrk="0" hangingPunct="1">
              <a:defRPr/>
            </a:pPr>
            <a:r>
              <a:rPr lang="ko-KR" altLang="en-US" sz="1500" b="1" kern="0" spc="-91" dirty="0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승강기 기술자의 경력 등 신고 및 기술교육 </a:t>
            </a:r>
            <a:r>
              <a:rPr lang="ko-KR" altLang="en-US" sz="1500" b="1" kern="0" spc="-91" dirty="0" err="1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직무교육에</a:t>
            </a:r>
            <a:r>
              <a:rPr lang="ko-KR" altLang="en-US" sz="1500" b="1" kern="0" spc="-91" dirty="0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 관한 운영규정</a:t>
            </a:r>
          </a:p>
        </p:txBody>
      </p:sp>
      <p:grpSp>
        <p:nvGrpSpPr>
          <p:cNvPr id="85" name="그룹 167"/>
          <p:cNvGrpSpPr/>
          <p:nvPr/>
        </p:nvGrpSpPr>
        <p:grpSpPr>
          <a:xfrm>
            <a:off x="7829548" y="480108"/>
            <a:ext cx="1057276" cy="307777"/>
            <a:chOff x="6371628" y="497136"/>
            <a:chExt cx="553776" cy="307777"/>
          </a:xfrm>
        </p:grpSpPr>
        <p:sp>
          <p:nvSpPr>
            <p:cNvPr id="86" name="모서리가 둥근 직사각형 85"/>
            <p:cNvSpPr/>
            <p:nvPr/>
          </p:nvSpPr>
          <p:spPr>
            <a:xfrm>
              <a:off x="6446463" y="525727"/>
              <a:ext cx="401440" cy="25059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10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371628" y="497136"/>
              <a:ext cx="5537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1400" b="1" spc="-40" dirty="0" err="1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위임고시</a:t>
              </a:r>
              <a:endParaRPr kumimoji="1" lang="ko-KR" altLang="en-US" sz="1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5121891"/>
              </p:ext>
            </p:extLst>
          </p:nvPr>
        </p:nvGraphicFramePr>
        <p:xfrm>
          <a:off x="389259" y="1042464"/>
          <a:ext cx="8497566" cy="1972733"/>
        </p:xfrm>
        <a:graphic>
          <a:graphicData uri="http://schemas.openxmlformats.org/drawingml/2006/table">
            <a:tbl>
              <a:tblPr/>
              <a:tblGrid>
                <a:gridCol w="1827730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  <a:gridCol w="3334918">
                  <a:extLst>
                    <a:ext uri="{9D8B030D-6E8A-4147-A177-3AD203B41FA5}">
                      <a16:colId xmlns:a16="http://schemas.microsoft.com/office/drawing/2014/main" val="4220761342"/>
                    </a:ext>
                  </a:extLst>
                </a:gridCol>
                <a:gridCol w="3334918">
                  <a:extLst>
                    <a:ext uri="{9D8B030D-6E8A-4147-A177-3AD203B41FA5}">
                      <a16:colId xmlns:a16="http://schemas.microsoft.com/office/drawing/2014/main" val="4283091649"/>
                    </a:ext>
                  </a:extLst>
                </a:gridCol>
              </a:tblGrid>
              <a:tr h="685440">
                <a:tc gridSpan="3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승강기 기술자의 경력 등 신고 및 기술교육 </a:t>
                      </a:r>
                      <a:r>
                        <a:rPr lang="ko-KR" altLang="en-US" sz="1600" kern="0" spc="0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직무교육에</a:t>
                      </a:r>
                      <a:r>
                        <a:rPr lang="ko-KR" altLang="en-US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관한 운영규정 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2963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관련규정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개정사항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개정</a:t>
                      </a:r>
                      <a:r>
                        <a:rPr lang="en-US" altLang="ko-KR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</a:t>
                      </a:r>
                      <a:r>
                        <a:rPr lang="en-US" altLang="ko-KR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  <a:tr h="38861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조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기술자 경력 확인을 위한 제출서류 정비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폐업시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다른 서류로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경력증명을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대체할 수 있도록 개선</a:t>
                      </a:r>
                    </a:p>
                  </a:txBody>
                  <a:tcPr marL="14882" marR="14882" marT="29764" marB="29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16283"/>
                  </a:ext>
                </a:extLst>
              </a:tr>
              <a:tr h="43697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제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12</a:t>
                      </a:r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조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제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19</a:t>
                      </a:r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조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기술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직무교육 수강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안내대상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확대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퇴직한 승강기기술자 등에도 안내하도록 개선</a:t>
                      </a:r>
                    </a:p>
                  </a:txBody>
                  <a:tcPr marL="14882" marR="14882" marT="29764" marB="29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62520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03516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331219" y="871686"/>
            <a:ext cx="46363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330292" eaLnBrk="0" latinLnBrk="0" hangingPunct="0">
              <a:buSzPct val="100000"/>
              <a:defRPr/>
            </a:pPr>
            <a:r>
              <a:rPr lang="en-US" altLang="ko-KR" sz="3600" b="1" kern="0" spc="-151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+mn-ea"/>
              </a:rPr>
              <a:t>2. </a:t>
            </a:r>
            <a:r>
              <a:rPr lang="ko-KR" altLang="en-US" sz="3600" b="1" kern="0" spc="-151" dirty="0" err="1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+mn-ea"/>
              </a:rPr>
              <a:t>위임고시</a:t>
            </a:r>
            <a:r>
              <a:rPr lang="ko-KR" altLang="en-US" sz="3600" b="1" kern="0" spc="-151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+mn-ea"/>
              </a:rPr>
              <a:t> 개정</a:t>
            </a:r>
          </a:p>
        </p:txBody>
      </p:sp>
      <p:sp>
        <p:nvSpPr>
          <p:cNvPr id="3" name="자유형 2"/>
          <p:cNvSpPr/>
          <p:nvPr/>
        </p:nvSpPr>
        <p:spPr>
          <a:xfrm>
            <a:off x="0" y="1607497"/>
            <a:ext cx="9144000" cy="45719"/>
          </a:xfrm>
          <a:custGeom>
            <a:avLst/>
            <a:gdLst>
              <a:gd name="connsiteX0" fmla="*/ 0 w 8334302"/>
              <a:gd name="connsiteY0" fmla="*/ 0 h 0"/>
              <a:gd name="connsiteX1" fmla="*/ 8334302 w 833430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34302">
                <a:moveTo>
                  <a:pt x="0" y="0"/>
                </a:moveTo>
                <a:lnTo>
                  <a:pt x="8334302" y="0"/>
                </a:lnTo>
              </a:path>
            </a:pathLst>
          </a:custGeom>
          <a:noFill/>
          <a:ln w="19050" cap="rnd">
            <a:solidFill>
              <a:schemeClr val="accent1">
                <a:lumMod val="75000"/>
              </a:schemeClr>
            </a:solidFill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+mn-ea"/>
            </a:endParaRPr>
          </a:p>
        </p:txBody>
      </p:sp>
      <p:grpSp>
        <p:nvGrpSpPr>
          <p:cNvPr id="27" name="그룹 26"/>
          <p:cNvGrpSpPr/>
          <p:nvPr/>
        </p:nvGrpSpPr>
        <p:grpSpPr>
          <a:xfrm>
            <a:off x="319646" y="3199653"/>
            <a:ext cx="8832978" cy="986345"/>
            <a:chOff x="915228" y="1864407"/>
            <a:chExt cx="5351687" cy="986345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944893" y="1914668"/>
              <a:ext cx="427733" cy="44998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15228" y="1864407"/>
              <a:ext cx="4522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3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1492700" y="1896645"/>
              <a:ext cx="4774215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800" b="1" kern="0" spc="-150" dirty="0">
                  <a:gradFill>
                    <a:gsLst>
                      <a:gs pos="100000">
                        <a:srgbClr val="145CAC"/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 사고조사 및 승강기사고조사위원회 운영규정</a:t>
              </a:r>
              <a:endParaRPr lang="ko-KR" altLang="en-US" sz="2400" kern="0" spc="-15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319646" y="2391440"/>
            <a:ext cx="8280696" cy="830997"/>
            <a:chOff x="920454" y="2550676"/>
            <a:chExt cx="8280696" cy="830995"/>
          </a:xfrm>
        </p:grpSpPr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1775846" y="2550676"/>
              <a:ext cx="7425304" cy="830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 기술자의 경력 등 신고 및 기술교육직무교육에 관한 운영규정</a:t>
              </a:r>
            </a:p>
          </p:txBody>
        </p:sp>
        <p:sp>
          <p:nvSpPr>
            <p:cNvPr id="8" name="모서리가 둥근 직사각형 7"/>
            <p:cNvSpPr/>
            <p:nvPr/>
          </p:nvSpPr>
          <p:spPr>
            <a:xfrm>
              <a:off x="976250" y="2602134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rgbClr val="B3D1DF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20454" y="2556421"/>
              <a:ext cx="74642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2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319646" y="1758167"/>
            <a:ext cx="8280696" cy="501439"/>
            <a:chOff x="920454" y="2550676"/>
            <a:chExt cx="8280696" cy="501438"/>
          </a:xfrm>
        </p:grpSpPr>
        <p:sp>
          <p:nvSpPr>
            <p:cNvPr id="30" name="Text Box 5"/>
            <p:cNvSpPr txBox="1">
              <a:spLocks noChangeArrowheads="1"/>
            </p:cNvSpPr>
            <p:nvPr/>
          </p:nvSpPr>
          <p:spPr bwMode="auto">
            <a:xfrm>
              <a:off x="1775846" y="2550676"/>
              <a:ext cx="7425304" cy="461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400" kern="0" spc="-91" dirty="0" err="1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승강기부품</a:t>
              </a: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 및 승강기 </a:t>
              </a:r>
              <a:r>
                <a:rPr lang="ko-KR" altLang="en-US" sz="2400" kern="0" spc="-91" dirty="0" err="1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안전인증에</a:t>
              </a: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 관한 운영규정</a:t>
              </a:r>
            </a:p>
          </p:txBody>
        </p:sp>
        <p:sp>
          <p:nvSpPr>
            <p:cNvPr id="31" name="모서리가 둥근 직사각형 30"/>
            <p:cNvSpPr/>
            <p:nvPr/>
          </p:nvSpPr>
          <p:spPr>
            <a:xfrm>
              <a:off x="976250" y="2602134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rgbClr val="B3D1DF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920454" y="2556421"/>
              <a:ext cx="74642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1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319646" y="4215714"/>
            <a:ext cx="8280696" cy="501441"/>
            <a:chOff x="920454" y="2550674"/>
            <a:chExt cx="8280696" cy="501440"/>
          </a:xfrm>
        </p:grpSpPr>
        <p:sp>
          <p:nvSpPr>
            <p:cNvPr id="34" name="Text Box 5"/>
            <p:cNvSpPr txBox="1">
              <a:spLocks noChangeArrowheads="1"/>
            </p:cNvSpPr>
            <p:nvPr/>
          </p:nvSpPr>
          <p:spPr bwMode="auto">
            <a:xfrm>
              <a:off x="1775846" y="2550674"/>
              <a:ext cx="7425304" cy="461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 안전운행 및 관리에 관한 운영규정</a:t>
              </a:r>
            </a:p>
          </p:txBody>
        </p:sp>
        <p:sp>
          <p:nvSpPr>
            <p:cNvPr id="35" name="모서리가 둥근 직사각형 34"/>
            <p:cNvSpPr/>
            <p:nvPr/>
          </p:nvSpPr>
          <p:spPr>
            <a:xfrm>
              <a:off x="976250" y="2602134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rgbClr val="B3D1DF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920454" y="2556421"/>
              <a:ext cx="74642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4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pSp>
        <p:nvGrpSpPr>
          <p:cNvPr id="37" name="그룹 36"/>
          <p:cNvGrpSpPr/>
          <p:nvPr/>
        </p:nvGrpSpPr>
        <p:grpSpPr>
          <a:xfrm>
            <a:off x="319646" y="4992933"/>
            <a:ext cx="8280696" cy="501439"/>
            <a:chOff x="920454" y="2550676"/>
            <a:chExt cx="8280696" cy="501438"/>
          </a:xfrm>
        </p:grpSpPr>
        <p:sp>
          <p:nvSpPr>
            <p:cNvPr id="38" name="Text Box 5"/>
            <p:cNvSpPr txBox="1">
              <a:spLocks noChangeArrowheads="1"/>
            </p:cNvSpPr>
            <p:nvPr/>
          </p:nvSpPr>
          <p:spPr bwMode="auto">
            <a:xfrm>
              <a:off x="1775846" y="2550676"/>
              <a:ext cx="7425304" cy="461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승강기안전부품 안전기준 및 승강기 안전기준</a:t>
              </a:r>
            </a:p>
          </p:txBody>
        </p:sp>
        <p:sp>
          <p:nvSpPr>
            <p:cNvPr id="39" name="모서리가 둥근 직사각형 38"/>
            <p:cNvSpPr/>
            <p:nvPr/>
          </p:nvSpPr>
          <p:spPr>
            <a:xfrm>
              <a:off x="976250" y="2602134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rgbClr val="B3D1DF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920454" y="2556421"/>
              <a:ext cx="74642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5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pSp>
        <p:nvGrpSpPr>
          <p:cNvPr id="41" name="그룹 40"/>
          <p:cNvGrpSpPr/>
          <p:nvPr/>
        </p:nvGrpSpPr>
        <p:grpSpPr>
          <a:xfrm>
            <a:off x="319646" y="5770152"/>
            <a:ext cx="8280696" cy="501439"/>
            <a:chOff x="920454" y="2550676"/>
            <a:chExt cx="8280696" cy="501438"/>
          </a:xfrm>
        </p:grpSpPr>
        <p:sp>
          <p:nvSpPr>
            <p:cNvPr id="42" name="Text Box 5"/>
            <p:cNvSpPr txBox="1">
              <a:spLocks noChangeArrowheads="1"/>
            </p:cNvSpPr>
            <p:nvPr/>
          </p:nvSpPr>
          <p:spPr bwMode="auto">
            <a:xfrm>
              <a:off x="1775846" y="2550676"/>
              <a:ext cx="7425304" cy="461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 </a:t>
              </a:r>
              <a:r>
                <a:rPr lang="ko-KR" altLang="en-US" sz="2400" kern="0" spc="-91" dirty="0" err="1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설치검사</a:t>
              </a: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 및 </a:t>
              </a:r>
              <a:r>
                <a:rPr lang="ko-KR" altLang="en-US" sz="2400" kern="0" spc="-91" dirty="0" err="1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안전검사에</a:t>
              </a: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 관한 운영규정</a:t>
              </a:r>
            </a:p>
          </p:txBody>
        </p:sp>
        <p:sp>
          <p:nvSpPr>
            <p:cNvPr id="43" name="모서리가 둥근 직사각형 42"/>
            <p:cNvSpPr/>
            <p:nvPr/>
          </p:nvSpPr>
          <p:spPr>
            <a:xfrm>
              <a:off x="976250" y="2602134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rgbClr val="B3D1DF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920454" y="2556421"/>
              <a:ext cx="74642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6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24065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 bwMode="auto">
          <a:xfrm>
            <a:off x="389259" y="242257"/>
            <a:ext cx="255711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주요개정사항</a:t>
            </a:r>
            <a:r>
              <a:rPr lang="en-US" altLang="ko-KR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 </a:t>
            </a:r>
            <a:endParaRPr lang="ko-KR" altLang="en-US" sz="2800" b="1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2946369" y="180702"/>
            <a:ext cx="579248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r" eaLnBrk="1" latinLnBrk="0" hangingPunct="1">
              <a:defRPr/>
            </a:pPr>
            <a:r>
              <a:rPr lang="ko-KR" altLang="en-US" sz="1500" b="1" kern="0" spc="-91" dirty="0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승강기 사고조사 및 승강기사고조사위원회 운영규정</a:t>
            </a:r>
          </a:p>
        </p:txBody>
      </p:sp>
      <p:grpSp>
        <p:nvGrpSpPr>
          <p:cNvPr id="85" name="그룹 167"/>
          <p:cNvGrpSpPr/>
          <p:nvPr/>
        </p:nvGrpSpPr>
        <p:grpSpPr>
          <a:xfrm>
            <a:off x="7829548" y="480108"/>
            <a:ext cx="1057276" cy="307777"/>
            <a:chOff x="6371628" y="497136"/>
            <a:chExt cx="553776" cy="307777"/>
          </a:xfrm>
        </p:grpSpPr>
        <p:sp>
          <p:nvSpPr>
            <p:cNvPr id="86" name="모서리가 둥근 직사각형 85"/>
            <p:cNvSpPr/>
            <p:nvPr/>
          </p:nvSpPr>
          <p:spPr>
            <a:xfrm>
              <a:off x="6446463" y="525727"/>
              <a:ext cx="401440" cy="25059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10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371628" y="497136"/>
              <a:ext cx="5537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1400" b="1" spc="-40" dirty="0" err="1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위임고시</a:t>
              </a:r>
              <a:endParaRPr kumimoji="1" lang="ko-KR" altLang="en-US" sz="1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9764088"/>
              </p:ext>
            </p:extLst>
          </p:nvPr>
        </p:nvGraphicFramePr>
        <p:xfrm>
          <a:off x="389259" y="1042464"/>
          <a:ext cx="8497566" cy="1415582"/>
        </p:xfrm>
        <a:graphic>
          <a:graphicData uri="http://schemas.openxmlformats.org/drawingml/2006/table">
            <a:tbl>
              <a:tblPr/>
              <a:tblGrid>
                <a:gridCol w="1827730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  <a:gridCol w="3334918">
                  <a:extLst>
                    <a:ext uri="{9D8B030D-6E8A-4147-A177-3AD203B41FA5}">
                      <a16:colId xmlns:a16="http://schemas.microsoft.com/office/drawing/2014/main" val="4220761342"/>
                    </a:ext>
                  </a:extLst>
                </a:gridCol>
                <a:gridCol w="3334918">
                  <a:extLst>
                    <a:ext uri="{9D8B030D-6E8A-4147-A177-3AD203B41FA5}">
                      <a16:colId xmlns:a16="http://schemas.microsoft.com/office/drawing/2014/main" val="4283091649"/>
                    </a:ext>
                  </a:extLst>
                </a:gridCol>
              </a:tblGrid>
              <a:tr h="685440">
                <a:tc gridSpan="3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승강기 사고조사 및 승강기사고조사위원회 운영규정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2963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관련규정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개정사항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개정</a:t>
                      </a:r>
                      <a:r>
                        <a:rPr lang="en-US" altLang="ko-KR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</a:t>
                      </a:r>
                      <a:r>
                        <a:rPr lang="en-US" altLang="ko-KR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  <a:tr h="38861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16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조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 latinLnBrk="0"/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미의결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사고에 대한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재상정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시기 조정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 latinLnBrk="0"/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15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일 이내 → 차기 위원회에 상정하도록 개선</a:t>
                      </a:r>
                    </a:p>
                  </a:txBody>
                  <a:tcPr marL="14882" marR="14882" marT="29764" marB="29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16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13854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331219" y="871686"/>
            <a:ext cx="46363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330292" eaLnBrk="0" latinLnBrk="0" hangingPunct="0">
              <a:buSzPct val="100000"/>
              <a:defRPr/>
            </a:pPr>
            <a:r>
              <a:rPr lang="en-US" altLang="ko-KR" sz="3600" b="1" kern="0" spc="-151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+mn-ea"/>
              </a:rPr>
              <a:t>2. </a:t>
            </a:r>
            <a:r>
              <a:rPr lang="ko-KR" altLang="en-US" sz="3600" b="1" kern="0" spc="-151" dirty="0" err="1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+mn-ea"/>
              </a:rPr>
              <a:t>위임고시</a:t>
            </a:r>
            <a:r>
              <a:rPr lang="ko-KR" altLang="en-US" sz="3600" b="1" kern="0" spc="-151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+mn-ea"/>
              </a:rPr>
              <a:t> 개정</a:t>
            </a:r>
          </a:p>
        </p:txBody>
      </p:sp>
      <p:sp>
        <p:nvSpPr>
          <p:cNvPr id="3" name="자유형 2"/>
          <p:cNvSpPr/>
          <p:nvPr/>
        </p:nvSpPr>
        <p:spPr>
          <a:xfrm>
            <a:off x="0" y="1607497"/>
            <a:ext cx="9144000" cy="45719"/>
          </a:xfrm>
          <a:custGeom>
            <a:avLst/>
            <a:gdLst>
              <a:gd name="connsiteX0" fmla="*/ 0 w 8334302"/>
              <a:gd name="connsiteY0" fmla="*/ 0 h 0"/>
              <a:gd name="connsiteX1" fmla="*/ 8334302 w 833430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34302">
                <a:moveTo>
                  <a:pt x="0" y="0"/>
                </a:moveTo>
                <a:lnTo>
                  <a:pt x="8334302" y="0"/>
                </a:lnTo>
              </a:path>
            </a:pathLst>
          </a:custGeom>
          <a:noFill/>
          <a:ln w="19050" cap="rnd">
            <a:solidFill>
              <a:schemeClr val="accent1">
                <a:lumMod val="75000"/>
              </a:schemeClr>
            </a:solidFill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+mn-ea"/>
            </a:endParaRPr>
          </a:p>
        </p:txBody>
      </p:sp>
      <p:grpSp>
        <p:nvGrpSpPr>
          <p:cNvPr id="27" name="그룹 26"/>
          <p:cNvGrpSpPr/>
          <p:nvPr/>
        </p:nvGrpSpPr>
        <p:grpSpPr>
          <a:xfrm>
            <a:off x="311022" y="4070442"/>
            <a:ext cx="8832978" cy="555458"/>
            <a:chOff x="915228" y="1864407"/>
            <a:chExt cx="5351687" cy="555458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944893" y="1914668"/>
              <a:ext cx="427733" cy="44998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15228" y="1864407"/>
              <a:ext cx="4522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4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1492700" y="1896645"/>
              <a:ext cx="4774215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800" b="1" kern="0" spc="-150" dirty="0">
                  <a:gradFill>
                    <a:gsLst>
                      <a:gs pos="100000">
                        <a:srgbClr val="145CAC"/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 안전운행 및 관리에 관한 운영규정</a:t>
              </a:r>
              <a:endParaRPr lang="ko-KR" altLang="en-US" sz="2400" kern="0" spc="-15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319646" y="2391440"/>
            <a:ext cx="8280696" cy="830997"/>
            <a:chOff x="920454" y="2550676"/>
            <a:chExt cx="8280696" cy="830995"/>
          </a:xfrm>
        </p:grpSpPr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1775846" y="2550676"/>
              <a:ext cx="7425304" cy="830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 기술자의 경력 등 신고 및 기술교육직무교육에 관한 운영규정</a:t>
              </a:r>
            </a:p>
          </p:txBody>
        </p:sp>
        <p:sp>
          <p:nvSpPr>
            <p:cNvPr id="8" name="모서리가 둥근 직사각형 7"/>
            <p:cNvSpPr/>
            <p:nvPr/>
          </p:nvSpPr>
          <p:spPr>
            <a:xfrm>
              <a:off x="976250" y="2602134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rgbClr val="B3D1DF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20454" y="2556421"/>
              <a:ext cx="74642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2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319646" y="1758167"/>
            <a:ext cx="8280696" cy="501439"/>
            <a:chOff x="920454" y="2550676"/>
            <a:chExt cx="8280696" cy="501438"/>
          </a:xfrm>
        </p:grpSpPr>
        <p:sp>
          <p:nvSpPr>
            <p:cNvPr id="30" name="Text Box 5"/>
            <p:cNvSpPr txBox="1">
              <a:spLocks noChangeArrowheads="1"/>
            </p:cNvSpPr>
            <p:nvPr/>
          </p:nvSpPr>
          <p:spPr bwMode="auto">
            <a:xfrm>
              <a:off x="1775846" y="2550676"/>
              <a:ext cx="7425304" cy="461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400" kern="0" spc="-91" dirty="0" err="1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승강기부품</a:t>
              </a: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 및 승강기 </a:t>
              </a:r>
              <a:r>
                <a:rPr lang="ko-KR" altLang="en-US" sz="2400" kern="0" spc="-91" dirty="0" err="1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안전인증에</a:t>
              </a: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 관한 운영규정</a:t>
              </a:r>
            </a:p>
          </p:txBody>
        </p:sp>
        <p:sp>
          <p:nvSpPr>
            <p:cNvPr id="31" name="모서리가 둥근 직사각형 30"/>
            <p:cNvSpPr/>
            <p:nvPr/>
          </p:nvSpPr>
          <p:spPr>
            <a:xfrm>
              <a:off x="976250" y="2602134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rgbClr val="B3D1DF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920454" y="2556421"/>
              <a:ext cx="74642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1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311022" y="3394045"/>
            <a:ext cx="8280696" cy="501441"/>
            <a:chOff x="920454" y="2550674"/>
            <a:chExt cx="8280696" cy="501440"/>
          </a:xfrm>
        </p:grpSpPr>
        <p:sp>
          <p:nvSpPr>
            <p:cNvPr id="34" name="Text Box 5"/>
            <p:cNvSpPr txBox="1">
              <a:spLocks noChangeArrowheads="1"/>
            </p:cNvSpPr>
            <p:nvPr/>
          </p:nvSpPr>
          <p:spPr bwMode="auto">
            <a:xfrm>
              <a:off x="1775846" y="2550674"/>
              <a:ext cx="7425304" cy="461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 사고조사 및 승강기사고조사위원회 운영규정</a:t>
              </a:r>
            </a:p>
          </p:txBody>
        </p:sp>
        <p:sp>
          <p:nvSpPr>
            <p:cNvPr id="35" name="모서리가 둥근 직사각형 34"/>
            <p:cNvSpPr/>
            <p:nvPr/>
          </p:nvSpPr>
          <p:spPr>
            <a:xfrm>
              <a:off x="976250" y="2602134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rgbClr val="B3D1DF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920454" y="2556421"/>
              <a:ext cx="74642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3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pSp>
        <p:nvGrpSpPr>
          <p:cNvPr id="37" name="그룹 36"/>
          <p:cNvGrpSpPr/>
          <p:nvPr/>
        </p:nvGrpSpPr>
        <p:grpSpPr>
          <a:xfrm>
            <a:off x="319646" y="4992933"/>
            <a:ext cx="8280696" cy="501439"/>
            <a:chOff x="920454" y="2550676"/>
            <a:chExt cx="8280696" cy="501438"/>
          </a:xfrm>
        </p:grpSpPr>
        <p:sp>
          <p:nvSpPr>
            <p:cNvPr id="38" name="Text Box 5"/>
            <p:cNvSpPr txBox="1">
              <a:spLocks noChangeArrowheads="1"/>
            </p:cNvSpPr>
            <p:nvPr/>
          </p:nvSpPr>
          <p:spPr bwMode="auto">
            <a:xfrm>
              <a:off x="1775846" y="2550676"/>
              <a:ext cx="7425304" cy="461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승강기안전부품 안전기준 및 승강기 안전기준</a:t>
              </a:r>
            </a:p>
          </p:txBody>
        </p:sp>
        <p:sp>
          <p:nvSpPr>
            <p:cNvPr id="39" name="모서리가 둥근 직사각형 38"/>
            <p:cNvSpPr/>
            <p:nvPr/>
          </p:nvSpPr>
          <p:spPr>
            <a:xfrm>
              <a:off x="976250" y="2602134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rgbClr val="B3D1DF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920454" y="2556421"/>
              <a:ext cx="74642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5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pSp>
        <p:nvGrpSpPr>
          <p:cNvPr id="41" name="그룹 40"/>
          <p:cNvGrpSpPr/>
          <p:nvPr/>
        </p:nvGrpSpPr>
        <p:grpSpPr>
          <a:xfrm>
            <a:off x="319646" y="5770152"/>
            <a:ext cx="8280696" cy="501439"/>
            <a:chOff x="920454" y="2550676"/>
            <a:chExt cx="8280696" cy="501438"/>
          </a:xfrm>
        </p:grpSpPr>
        <p:sp>
          <p:nvSpPr>
            <p:cNvPr id="42" name="Text Box 5"/>
            <p:cNvSpPr txBox="1">
              <a:spLocks noChangeArrowheads="1"/>
            </p:cNvSpPr>
            <p:nvPr/>
          </p:nvSpPr>
          <p:spPr bwMode="auto">
            <a:xfrm>
              <a:off x="1775846" y="2550676"/>
              <a:ext cx="7425304" cy="461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 </a:t>
              </a:r>
              <a:r>
                <a:rPr lang="ko-KR" altLang="en-US" sz="2400" kern="0" spc="-91" dirty="0" err="1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설치검사</a:t>
              </a: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 및 </a:t>
              </a:r>
              <a:r>
                <a:rPr lang="ko-KR" altLang="en-US" sz="2400" kern="0" spc="-91" dirty="0" err="1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안전검사에</a:t>
              </a: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 관한 운영규정</a:t>
              </a:r>
            </a:p>
          </p:txBody>
        </p:sp>
        <p:sp>
          <p:nvSpPr>
            <p:cNvPr id="43" name="모서리가 둥근 직사각형 42"/>
            <p:cNvSpPr/>
            <p:nvPr/>
          </p:nvSpPr>
          <p:spPr>
            <a:xfrm>
              <a:off x="976250" y="2602134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rgbClr val="B3D1DF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920454" y="2556421"/>
              <a:ext cx="74642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6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201779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 bwMode="auto">
          <a:xfrm>
            <a:off x="389259" y="242257"/>
            <a:ext cx="255711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주요개정사항</a:t>
            </a:r>
            <a:r>
              <a:rPr lang="en-US" altLang="ko-KR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 </a:t>
            </a:r>
            <a:endParaRPr lang="ko-KR" altLang="en-US" sz="2800" b="1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2946369" y="180702"/>
            <a:ext cx="579248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r" eaLnBrk="1" latinLnBrk="0" hangingPunct="1">
              <a:defRPr/>
            </a:pPr>
            <a:r>
              <a:rPr lang="ko-KR" altLang="en-US" sz="1500" b="1" kern="0" spc="-91" dirty="0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승강기 안전운행 및 관리에 관한 운영규정</a:t>
            </a:r>
          </a:p>
        </p:txBody>
      </p:sp>
      <p:grpSp>
        <p:nvGrpSpPr>
          <p:cNvPr id="85" name="그룹 167"/>
          <p:cNvGrpSpPr/>
          <p:nvPr/>
        </p:nvGrpSpPr>
        <p:grpSpPr>
          <a:xfrm>
            <a:off x="7829548" y="480108"/>
            <a:ext cx="1057276" cy="307777"/>
            <a:chOff x="6371628" y="497136"/>
            <a:chExt cx="553776" cy="307777"/>
          </a:xfrm>
        </p:grpSpPr>
        <p:sp>
          <p:nvSpPr>
            <p:cNvPr id="86" name="모서리가 둥근 직사각형 85"/>
            <p:cNvSpPr/>
            <p:nvPr/>
          </p:nvSpPr>
          <p:spPr>
            <a:xfrm>
              <a:off x="6446463" y="525727"/>
              <a:ext cx="401440" cy="25059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10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371628" y="497136"/>
              <a:ext cx="5537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1400" b="1" spc="-40" dirty="0" err="1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위임고시</a:t>
              </a:r>
              <a:endParaRPr kumimoji="1" lang="ko-KR" altLang="en-US" sz="1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615614"/>
              </p:ext>
            </p:extLst>
          </p:nvPr>
        </p:nvGraphicFramePr>
        <p:xfrm>
          <a:off x="389259" y="1042464"/>
          <a:ext cx="8497566" cy="2219080"/>
        </p:xfrm>
        <a:graphic>
          <a:graphicData uri="http://schemas.openxmlformats.org/drawingml/2006/table">
            <a:tbl>
              <a:tblPr/>
              <a:tblGrid>
                <a:gridCol w="1827730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  <a:gridCol w="3334918">
                  <a:extLst>
                    <a:ext uri="{9D8B030D-6E8A-4147-A177-3AD203B41FA5}">
                      <a16:colId xmlns:a16="http://schemas.microsoft.com/office/drawing/2014/main" val="4220761342"/>
                    </a:ext>
                  </a:extLst>
                </a:gridCol>
                <a:gridCol w="3334918">
                  <a:extLst>
                    <a:ext uri="{9D8B030D-6E8A-4147-A177-3AD203B41FA5}">
                      <a16:colId xmlns:a16="http://schemas.microsoft.com/office/drawing/2014/main" val="4283091649"/>
                    </a:ext>
                  </a:extLst>
                </a:gridCol>
              </a:tblGrid>
              <a:tr h="685440">
                <a:tc gridSpan="3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승강기 안전운행 및 관리에 관한 운영규정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2963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관련규정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개정사항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개정</a:t>
                      </a:r>
                      <a:r>
                        <a:rPr lang="en-US" altLang="ko-KR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</a:t>
                      </a:r>
                      <a:r>
                        <a:rPr lang="en-US" altLang="ko-KR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  <a:tr h="1295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12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조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 latinLnBrk="0"/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유지관리 업무 수행 중 안내표지판 비치 의무화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카 내부와 승강장 입구에 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각 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 부착</a:t>
                      </a:r>
                    </a:p>
                  </a:txBody>
                  <a:tcPr marL="14882" marR="14882" marT="29764" marB="29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16283"/>
                  </a:ext>
                </a:extLst>
              </a:tr>
              <a:tr h="24698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별표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비상구출운전 교육대상 확대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피난용 승강기관리교육 과정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이수자에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대한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교육과목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면제</a:t>
                      </a:r>
                    </a:p>
                  </a:txBody>
                  <a:tcPr marL="14882" marR="14882" marT="29764" marB="29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811968"/>
                  </a:ext>
                </a:extLst>
              </a:tr>
              <a:tr h="1295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별표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자체점검기준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 latinLnBrk="0"/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용어 수정 등</a:t>
                      </a:r>
                    </a:p>
                    <a:p>
                      <a:pPr fontAlgn="base" latinLnBrk="0"/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개문출발방지장치→문열림출발방지장치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87360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32456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331219" y="871686"/>
            <a:ext cx="46363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330292" eaLnBrk="0" latinLnBrk="0" hangingPunct="0">
              <a:buSzPct val="100000"/>
              <a:defRPr/>
            </a:pPr>
            <a:r>
              <a:rPr lang="en-US" altLang="ko-KR" sz="3600" b="1" kern="0" spc="-151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+mn-ea"/>
              </a:rPr>
              <a:t>2. </a:t>
            </a:r>
            <a:r>
              <a:rPr lang="ko-KR" altLang="en-US" sz="3600" b="1" kern="0" spc="-151" dirty="0" err="1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+mn-ea"/>
              </a:rPr>
              <a:t>위임고시</a:t>
            </a:r>
            <a:r>
              <a:rPr lang="ko-KR" altLang="en-US" sz="3600" b="1" kern="0" spc="-151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+mn-ea"/>
              </a:rPr>
              <a:t> 개정</a:t>
            </a:r>
          </a:p>
        </p:txBody>
      </p:sp>
      <p:sp>
        <p:nvSpPr>
          <p:cNvPr id="3" name="자유형 2"/>
          <p:cNvSpPr/>
          <p:nvPr/>
        </p:nvSpPr>
        <p:spPr>
          <a:xfrm>
            <a:off x="0" y="1607497"/>
            <a:ext cx="9144000" cy="45719"/>
          </a:xfrm>
          <a:custGeom>
            <a:avLst/>
            <a:gdLst>
              <a:gd name="connsiteX0" fmla="*/ 0 w 8334302"/>
              <a:gd name="connsiteY0" fmla="*/ 0 h 0"/>
              <a:gd name="connsiteX1" fmla="*/ 8334302 w 833430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34302">
                <a:moveTo>
                  <a:pt x="0" y="0"/>
                </a:moveTo>
                <a:lnTo>
                  <a:pt x="8334302" y="0"/>
                </a:lnTo>
              </a:path>
            </a:pathLst>
          </a:custGeom>
          <a:noFill/>
          <a:ln w="19050" cap="rnd">
            <a:solidFill>
              <a:schemeClr val="accent1">
                <a:lumMod val="75000"/>
              </a:schemeClr>
            </a:solidFill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+mn-ea"/>
            </a:endParaRPr>
          </a:p>
        </p:txBody>
      </p:sp>
      <p:grpSp>
        <p:nvGrpSpPr>
          <p:cNvPr id="27" name="그룹 26"/>
          <p:cNvGrpSpPr/>
          <p:nvPr/>
        </p:nvGrpSpPr>
        <p:grpSpPr>
          <a:xfrm>
            <a:off x="311022" y="5023258"/>
            <a:ext cx="8832978" cy="555458"/>
            <a:chOff x="915228" y="1864407"/>
            <a:chExt cx="5351687" cy="555458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944893" y="1914668"/>
              <a:ext cx="427733" cy="44998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15228" y="1864407"/>
              <a:ext cx="4522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5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1492700" y="1896645"/>
              <a:ext cx="4774215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800" b="1" kern="0" spc="-150" dirty="0">
                  <a:gradFill>
                    <a:gsLst>
                      <a:gs pos="100000">
                        <a:srgbClr val="145CAC"/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승강기안전부품 안전기준 및 승강기 안전기준</a:t>
              </a:r>
              <a:endParaRPr lang="ko-KR" altLang="en-US" sz="2400" kern="0" spc="-15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319646" y="2391440"/>
            <a:ext cx="8280696" cy="830997"/>
            <a:chOff x="920454" y="2550676"/>
            <a:chExt cx="8280696" cy="830995"/>
          </a:xfrm>
        </p:grpSpPr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1775846" y="2550676"/>
              <a:ext cx="7425304" cy="830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 기술자의 경력 등 신고 및 기술교육직무교육에 관한 운영규정</a:t>
              </a:r>
            </a:p>
          </p:txBody>
        </p:sp>
        <p:sp>
          <p:nvSpPr>
            <p:cNvPr id="8" name="모서리가 둥근 직사각형 7"/>
            <p:cNvSpPr/>
            <p:nvPr/>
          </p:nvSpPr>
          <p:spPr>
            <a:xfrm>
              <a:off x="976250" y="2602134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rgbClr val="B3D1DF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20454" y="2556421"/>
              <a:ext cx="74642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2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319646" y="1758167"/>
            <a:ext cx="8280696" cy="501439"/>
            <a:chOff x="920454" y="2550676"/>
            <a:chExt cx="8280696" cy="501438"/>
          </a:xfrm>
        </p:grpSpPr>
        <p:sp>
          <p:nvSpPr>
            <p:cNvPr id="30" name="Text Box 5"/>
            <p:cNvSpPr txBox="1">
              <a:spLocks noChangeArrowheads="1"/>
            </p:cNvSpPr>
            <p:nvPr/>
          </p:nvSpPr>
          <p:spPr bwMode="auto">
            <a:xfrm>
              <a:off x="1775846" y="2550676"/>
              <a:ext cx="7425304" cy="461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400" kern="0" spc="-91" dirty="0" err="1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승강기부품</a:t>
              </a: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 및 승강기 </a:t>
              </a:r>
              <a:r>
                <a:rPr lang="ko-KR" altLang="en-US" sz="2400" kern="0" spc="-91" dirty="0" err="1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안전인증에</a:t>
              </a: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 관한 운영규정</a:t>
              </a:r>
            </a:p>
          </p:txBody>
        </p:sp>
        <p:sp>
          <p:nvSpPr>
            <p:cNvPr id="31" name="모서리가 둥근 직사각형 30"/>
            <p:cNvSpPr/>
            <p:nvPr/>
          </p:nvSpPr>
          <p:spPr>
            <a:xfrm>
              <a:off x="976250" y="2602134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rgbClr val="B3D1DF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920454" y="2556421"/>
              <a:ext cx="74642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1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311022" y="3394045"/>
            <a:ext cx="8280696" cy="501441"/>
            <a:chOff x="920454" y="2550674"/>
            <a:chExt cx="8280696" cy="501440"/>
          </a:xfrm>
        </p:grpSpPr>
        <p:sp>
          <p:nvSpPr>
            <p:cNvPr id="34" name="Text Box 5"/>
            <p:cNvSpPr txBox="1">
              <a:spLocks noChangeArrowheads="1"/>
            </p:cNvSpPr>
            <p:nvPr/>
          </p:nvSpPr>
          <p:spPr bwMode="auto">
            <a:xfrm>
              <a:off x="1775846" y="2550674"/>
              <a:ext cx="7425304" cy="461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 사고조사 및 승강기사고조사위원회 운영규정</a:t>
              </a:r>
            </a:p>
          </p:txBody>
        </p:sp>
        <p:sp>
          <p:nvSpPr>
            <p:cNvPr id="35" name="모서리가 둥근 직사각형 34"/>
            <p:cNvSpPr/>
            <p:nvPr/>
          </p:nvSpPr>
          <p:spPr>
            <a:xfrm>
              <a:off x="976250" y="2602134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rgbClr val="B3D1DF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920454" y="2556421"/>
              <a:ext cx="74642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3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pSp>
        <p:nvGrpSpPr>
          <p:cNvPr id="37" name="그룹 36"/>
          <p:cNvGrpSpPr/>
          <p:nvPr/>
        </p:nvGrpSpPr>
        <p:grpSpPr>
          <a:xfrm>
            <a:off x="311022" y="4100243"/>
            <a:ext cx="8280696" cy="830997"/>
            <a:chOff x="920454" y="2550676"/>
            <a:chExt cx="8280696" cy="830995"/>
          </a:xfrm>
        </p:grpSpPr>
        <p:sp>
          <p:nvSpPr>
            <p:cNvPr id="38" name="Text Box 5"/>
            <p:cNvSpPr txBox="1">
              <a:spLocks noChangeArrowheads="1"/>
            </p:cNvSpPr>
            <p:nvPr/>
          </p:nvSpPr>
          <p:spPr bwMode="auto">
            <a:xfrm>
              <a:off x="1775846" y="2550676"/>
              <a:ext cx="7425304" cy="830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 안전운행 및 관리에 관한 </a:t>
              </a:r>
              <a:r>
                <a:rPr lang="ko-KR" altLang="en-US" sz="2400" kern="0" spc="-91" dirty="0" err="1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운영규정승강기안전부품</a:t>
              </a: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 안전기준 및 승강기 안전기준</a:t>
              </a:r>
            </a:p>
          </p:txBody>
        </p:sp>
        <p:sp>
          <p:nvSpPr>
            <p:cNvPr id="39" name="모서리가 둥근 직사각형 38"/>
            <p:cNvSpPr/>
            <p:nvPr/>
          </p:nvSpPr>
          <p:spPr>
            <a:xfrm>
              <a:off x="976250" y="2602134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rgbClr val="B3D1DF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920454" y="2556421"/>
              <a:ext cx="74642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4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pSp>
        <p:nvGrpSpPr>
          <p:cNvPr id="41" name="그룹 40"/>
          <p:cNvGrpSpPr/>
          <p:nvPr/>
        </p:nvGrpSpPr>
        <p:grpSpPr>
          <a:xfrm>
            <a:off x="319646" y="5770152"/>
            <a:ext cx="8280696" cy="501439"/>
            <a:chOff x="920454" y="2550676"/>
            <a:chExt cx="8280696" cy="501438"/>
          </a:xfrm>
        </p:grpSpPr>
        <p:sp>
          <p:nvSpPr>
            <p:cNvPr id="42" name="Text Box 5"/>
            <p:cNvSpPr txBox="1">
              <a:spLocks noChangeArrowheads="1"/>
            </p:cNvSpPr>
            <p:nvPr/>
          </p:nvSpPr>
          <p:spPr bwMode="auto">
            <a:xfrm>
              <a:off x="1775846" y="2550676"/>
              <a:ext cx="7425304" cy="461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 </a:t>
              </a:r>
              <a:r>
                <a:rPr lang="ko-KR" altLang="en-US" sz="2400" kern="0" spc="-91" dirty="0" err="1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설치검사</a:t>
              </a: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 및 </a:t>
              </a:r>
              <a:r>
                <a:rPr lang="ko-KR" altLang="en-US" sz="2400" kern="0" spc="-91" dirty="0" err="1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안전검사에</a:t>
              </a: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 관한 운영규정</a:t>
              </a:r>
            </a:p>
          </p:txBody>
        </p:sp>
        <p:sp>
          <p:nvSpPr>
            <p:cNvPr id="43" name="모서리가 둥근 직사각형 42"/>
            <p:cNvSpPr/>
            <p:nvPr/>
          </p:nvSpPr>
          <p:spPr>
            <a:xfrm>
              <a:off x="976250" y="2602134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rgbClr val="B3D1DF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920454" y="2556421"/>
              <a:ext cx="74642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6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93946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 bwMode="auto">
          <a:xfrm>
            <a:off x="389259" y="242257"/>
            <a:ext cx="255711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주요개정사항</a:t>
            </a:r>
            <a:r>
              <a:rPr lang="en-US" altLang="ko-KR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 </a:t>
            </a:r>
            <a:endParaRPr lang="ko-KR" altLang="en-US" sz="2800" b="1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2946369" y="180702"/>
            <a:ext cx="579248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r" eaLnBrk="1" latinLnBrk="0" hangingPunct="1">
              <a:defRPr/>
            </a:pPr>
            <a:r>
              <a:rPr lang="ko-KR" altLang="en-US" sz="1500" b="1" kern="0" spc="-91" dirty="0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승강기안전부품 안전기준 및 승강기 안전기준</a:t>
            </a:r>
          </a:p>
        </p:txBody>
      </p:sp>
      <p:grpSp>
        <p:nvGrpSpPr>
          <p:cNvPr id="85" name="그룹 167"/>
          <p:cNvGrpSpPr/>
          <p:nvPr/>
        </p:nvGrpSpPr>
        <p:grpSpPr>
          <a:xfrm>
            <a:off x="7829548" y="480108"/>
            <a:ext cx="1057276" cy="307777"/>
            <a:chOff x="6371628" y="497136"/>
            <a:chExt cx="553776" cy="307777"/>
          </a:xfrm>
        </p:grpSpPr>
        <p:sp>
          <p:nvSpPr>
            <p:cNvPr id="86" name="모서리가 둥근 직사각형 85"/>
            <p:cNvSpPr/>
            <p:nvPr/>
          </p:nvSpPr>
          <p:spPr>
            <a:xfrm>
              <a:off x="6446463" y="525727"/>
              <a:ext cx="401440" cy="25059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10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371628" y="497136"/>
              <a:ext cx="5537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1400" b="1" spc="-40" dirty="0" err="1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위임고시</a:t>
              </a:r>
              <a:endParaRPr kumimoji="1" lang="ko-KR" altLang="en-US" sz="1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3648661"/>
              </p:ext>
            </p:extLst>
          </p:nvPr>
        </p:nvGraphicFramePr>
        <p:xfrm>
          <a:off x="389259" y="1042464"/>
          <a:ext cx="8497566" cy="4811964"/>
        </p:xfrm>
        <a:graphic>
          <a:graphicData uri="http://schemas.openxmlformats.org/drawingml/2006/table">
            <a:tbl>
              <a:tblPr/>
              <a:tblGrid>
                <a:gridCol w="1827730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  <a:gridCol w="6669836">
                  <a:extLst>
                    <a:ext uri="{9D8B030D-6E8A-4147-A177-3AD203B41FA5}">
                      <a16:colId xmlns:a16="http://schemas.microsoft.com/office/drawing/2014/main" val="4220761342"/>
                    </a:ext>
                  </a:extLst>
                </a:gridCol>
              </a:tblGrid>
              <a:tr h="685440">
                <a:tc gridSpan="2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5.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승강기안전부품 안전기준 및 승강기 안전기준 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시행일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 2022</a:t>
                      </a:r>
                      <a:r>
                        <a:rPr lang="ko-KR" altLang="en-US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년 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월 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일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2963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관련규정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개정사항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  <a:tr h="12953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별표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22 9.6.4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보상수단에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대한 보호조치 기준 마련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16283"/>
                  </a:ext>
                </a:extLst>
              </a:tr>
              <a:tr h="246983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별표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22 16.1.12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지진감지기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설치기준 마련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8119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별표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22 14.11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등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로봇 탑승용 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E/L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무선통신장치 기준 마련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8736069"/>
                  </a:ext>
                </a:extLst>
              </a:tr>
              <a:tr h="369672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별표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22 16.1.1.1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비접촉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방식의 승강기 조작 허용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7279940"/>
                  </a:ext>
                </a:extLst>
              </a:tr>
              <a:tr h="32783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별표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22 7.16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등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자동차 진입방지장치 설치 의무화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6369759"/>
                  </a:ext>
                </a:extLst>
              </a:tr>
              <a:tr h="286001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별표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22 16.3.3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등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비상통화장치 설치위치 명시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0285280"/>
                  </a:ext>
                </a:extLst>
              </a:tr>
              <a:tr h="244166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별표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24 6.1.2.1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에스컬레이터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안전표시물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2846254"/>
                  </a:ext>
                </a:extLst>
              </a:tr>
              <a:tr h="202330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별표 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22 7.15.1 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등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승강기 출입문 관련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유럽기준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반영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8066641"/>
                  </a:ext>
                </a:extLst>
              </a:tr>
              <a:tr h="160495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별표 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 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등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승강기부품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제조국가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제조사 표기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2569048"/>
                  </a:ext>
                </a:extLst>
              </a:tr>
              <a:tr h="118659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별표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14 5.1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비상통화장치 매뉴얼 등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제공근거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명확화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82299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제어반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안전회로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등 시험방법 근거 명확화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33953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2398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 bwMode="auto">
          <a:xfrm>
            <a:off x="389259" y="242257"/>
            <a:ext cx="174759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세부내용</a:t>
            </a:r>
            <a:r>
              <a:rPr lang="en-US" altLang="ko-KR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 </a:t>
            </a:r>
            <a:endParaRPr lang="ko-KR" altLang="en-US" sz="2800" b="1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2946369" y="180702"/>
            <a:ext cx="579248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r" eaLnBrk="1" latinLnBrk="0" hangingPunct="1">
              <a:defRPr/>
            </a:pPr>
            <a:r>
              <a:rPr lang="ko-KR" altLang="en-US" sz="1500" b="1" kern="0" spc="-91" dirty="0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승강기안전부품 안전기준 및 승강기 안전기준</a:t>
            </a:r>
          </a:p>
        </p:txBody>
      </p:sp>
      <p:grpSp>
        <p:nvGrpSpPr>
          <p:cNvPr id="85" name="그룹 167"/>
          <p:cNvGrpSpPr/>
          <p:nvPr/>
        </p:nvGrpSpPr>
        <p:grpSpPr>
          <a:xfrm>
            <a:off x="7829548" y="480108"/>
            <a:ext cx="1057276" cy="307777"/>
            <a:chOff x="6371628" y="497136"/>
            <a:chExt cx="553776" cy="307777"/>
          </a:xfrm>
        </p:grpSpPr>
        <p:sp>
          <p:nvSpPr>
            <p:cNvPr id="86" name="모서리가 둥근 직사각형 85"/>
            <p:cNvSpPr/>
            <p:nvPr/>
          </p:nvSpPr>
          <p:spPr>
            <a:xfrm>
              <a:off x="6446463" y="525727"/>
              <a:ext cx="401440" cy="25059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10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371628" y="497136"/>
              <a:ext cx="5537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1400" b="1" spc="-40" dirty="0" err="1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위임고시</a:t>
              </a:r>
              <a:endParaRPr kumimoji="1" lang="ko-KR" altLang="en-US" sz="1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3005212"/>
              </p:ext>
            </p:extLst>
          </p:nvPr>
        </p:nvGraphicFramePr>
        <p:xfrm>
          <a:off x="389259" y="1042464"/>
          <a:ext cx="8497566" cy="2449306"/>
        </p:xfrm>
        <a:graphic>
          <a:graphicData uri="http://schemas.openxmlformats.org/drawingml/2006/table">
            <a:tbl>
              <a:tblPr/>
              <a:tblGrid>
                <a:gridCol w="8497566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</a:tblGrid>
              <a:tr h="294630"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별표 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22] 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엘리베이터 안전기준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조제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호 관련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296315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9.6.4 </a:t>
                      </a:r>
                      <a:r>
                        <a:rPr lang="ko-KR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추가적인 보호조치 </a:t>
                      </a:r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[2023</a:t>
                      </a:r>
                      <a:r>
                        <a:rPr lang="ko-KR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년 </a:t>
                      </a:r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일 이후 건축허가 신청하거나 건축신고</a:t>
                      </a:r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]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  <a:tr h="129537">
                <a:tc>
                  <a:txBody>
                    <a:bodyPr/>
                    <a:lstStyle/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보상 수단이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체인인 경우에</a:t>
                      </a:r>
                      <a:r>
                        <a:rPr lang="ko-KR" altLang="en-US" sz="1200" kern="120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는 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9.6.3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을 만족하는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추가적인 보호조치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를</a:t>
                      </a:r>
                      <a:r>
                        <a:rPr lang="ko-KR" altLang="en-US" sz="1200" kern="120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하여야 하며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추가적인 보호조치</a:t>
                      </a:r>
                      <a:r>
                        <a:rPr lang="ko-KR" altLang="en-US" sz="1200" kern="120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는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고정부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이탈 등으로 인한 체인의 추락을 방지하기 위해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체인 </a:t>
                      </a:r>
                      <a:r>
                        <a:rPr lang="ko-KR" altLang="en-US" sz="1200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연결부와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다른 부재에 연결되어야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비고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보상체인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고정부가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균형추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또는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카의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프레임에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직접 연결된 경우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추가적인 보호조치의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고정부도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같은 부재</a:t>
                      </a:r>
                      <a:r>
                        <a:rPr lang="en-US" altLang="ko-KR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프레임</a:t>
                      </a:r>
                      <a:r>
                        <a:rPr lang="en-US" altLang="ko-KR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에 연결할 수 있다</a:t>
                      </a:r>
                      <a:r>
                        <a:rPr lang="en-US" altLang="ko-KR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9.6.3 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보상 수단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로프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체인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벨트 및 그 </a:t>
                      </a:r>
                      <a:r>
                        <a:rPr lang="ko-KR" altLang="en-US" sz="10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단말부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은 </a:t>
                      </a:r>
                      <a:r>
                        <a:rPr lang="ko-KR" altLang="en-US" sz="10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안전율 </a:t>
                      </a:r>
                      <a:r>
                        <a:rPr lang="en-US" altLang="ko-KR" sz="10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 보상 수단에 가해지는 모든 정적인 힘에 견딜 수 있어야 한다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b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</a:br>
                      <a:r>
                        <a:rPr lang="ko-KR" altLang="en-US" sz="10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주행구간의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꼭대기에 카 또는 균형추가 있을 때 갖는 보상 수단의 최대 매달린 무게와 전체 인장 도르래 </a:t>
                      </a:r>
                      <a:r>
                        <a:rPr lang="ko-KR" altLang="en-US" sz="10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조립체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있는 경우에 한정한다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무게의 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1/2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 포함되어야 한다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 </a:t>
                      </a:r>
                      <a:endParaRPr lang="ko-KR" altLang="en-US" sz="10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16283"/>
                  </a:ext>
                </a:extLst>
              </a:tr>
            </a:tbl>
          </a:graphicData>
        </a:graphic>
      </p:graphicFrame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836762" y="211427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latin typeface="맑은 고딕" panose="020B0503020000020004" pitchFamily="50" charset="-127"/>
            </a:endParaRPr>
          </a:p>
        </p:txBody>
      </p:sp>
      <p:pic>
        <p:nvPicPr>
          <p:cNvPr id="1025" name="_x360794584" descr="EMB000028b83a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12" y="3658933"/>
            <a:ext cx="8360612" cy="313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02009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 bwMode="auto">
          <a:xfrm>
            <a:off x="389259" y="242257"/>
            <a:ext cx="174759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세부내용</a:t>
            </a:r>
            <a:r>
              <a:rPr lang="en-US" altLang="ko-KR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 </a:t>
            </a:r>
            <a:endParaRPr lang="ko-KR" altLang="en-US" sz="2800" b="1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2946369" y="180702"/>
            <a:ext cx="579248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r" eaLnBrk="1" latinLnBrk="0" hangingPunct="1">
              <a:defRPr/>
            </a:pPr>
            <a:r>
              <a:rPr lang="ko-KR" altLang="en-US" sz="1500" b="1" kern="0" spc="-91" dirty="0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승강기안전부품 안전기준 및 승강기 안전기준</a:t>
            </a:r>
          </a:p>
        </p:txBody>
      </p:sp>
      <p:grpSp>
        <p:nvGrpSpPr>
          <p:cNvPr id="85" name="그룹 167"/>
          <p:cNvGrpSpPr/>
          <p:nvPr/>
        </p:nvGrpSpPr>
        <p:grpSpPr>
          <a:xfrm>
            <a:off x="7829548" y="480108"/>
            <a:ext cx="1057276" cy="307777"/>
            <a:chOff x="6371628" y="497136"/>
            <a:chExt cx="553776" cy="307777"/>
          </a:xfrm>
        </p:grpSpPr>
        <p:sp>
          <p:nvSpPr>
            <p:cNvPr id="86" name="모서리가 둥근 직사각형 85"/>
            <p:cNvSpPr/>
            <p:nvPr/>
          </p:nvSpPr>
          <p:spPr>
            <a:xfrm>
              <a:off x="6446463" y="525727"/>
              <a:ext cx="401440" cy="25059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10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371628" y="497136"/>
              <a:ext cx="5537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1400" b="1" spc="-40" dirty="0" err="1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위임고시</a:t>
              </a:r>
              <a:endParaRPr kumimoji="1" lang="ko-KR" altLang="en-US" sz="1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pic>
        <p:nvPicPr>
          <p:cNvPr id="9" name="그림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872" y="1000663"/>
            <a:ext cx="6439283" cy="560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119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966586" y="2736388"/>
            <a:ext cx="67547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330292" eaLnBrk="0" latinLnBrk="0" hangingPunct="0">
              <a:buSzPct val="100000"/>
              <a:defRPr/>
            </a:pPr>
            <a:r>
              <a:rPr lang="en-US" altLang="ko-KR" sz="4000" b="1" kern="0" spc="-151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+mn-ea"/>
              </a:rPr>
              <a:t>1. </a:t>
            </a:r>
            <a:r>
              <a:rPr lang="ko-KR" altLang="en-US" sz="4000" b="1" kern="0" spc="-151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+mn-ea"/>
              </a:rPr>
              <a:t>승강기 안전관리법령 개정</a:t>
            </a:r>
          </a:p>
        </p:txBody>
      </p:sp>
      <p:sp>
        <p:nvSpPr>
          <p:cNvPr id="3" name="자유형 2"/>
          <p:cNvSpPr/>
          <p:nvPr/>
        </p:nvSpPr>
        <p:spPr>
          <a:xfrm>
            <a:off x="0" y="3532197"/>
            <a:ext cx="9064869" cy="72648"/>
          </a:xfrm>
          <a:custGeom>
            <a:avLst/>
            <a:gdLst>
              <a:gd name="connsiteX0" fmla="*/ 0 w 8334302"/>
              <a:gd name="connsiteY0" fmla="*/ 0 h 0"/>
              <a:gd name="connsiteX1" fmla="*/ 8334302 w 833430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34302">
                <a:moveTo>
                  <a:pt x="0" y="0"/>
                </a:moveTo>
                <a:lnTo>
                  <a:pt x="8334302" y="0"/>
                </a:lnTo>
              </a:path>
            </a:pathLst>
          </a:custGeom>
          <a:noFill/>
          <a:ln w="19050" cap="rnd">
            <a:solidFill>
              <a:schemeClr val="accent1">
                <a:lumMod val="75000"/>
              </a:schemeClr>
            </a:solidFill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794927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 bwMode="auto">
          <a:xfrm>
            <a:off x="389259" y="242257"/>
            <a:ext cx="174759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세부내용</a:t>
            </a:r>
            <a:r>
              <a:rPr lang="en-US" altLang="ko-KR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 </a:t>
            </a:r>
            <a:endParaRPr lang="ko-KR" altLang="en-US" sz="2800" b="1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2946369" y="180702"/>
            <a:ext cx="579248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r" eaLnBrk="1" latinLnBrk="0" hangingPunct="1">
              <a:defRPr/>
            </a:pPr>
            <a:r>
              <a:rPr lang="ko-KR" altLang="en-US" sz="1500" b="1" kern="0" spc="-91" dirty="0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승강기안전부품 안전기준 및 승강기 안전기준</a:t>
            </a:r>
          </a:p>
        </p:txBody>
      </p:sp>
      <p:grpSp>
        <p:nvGrpSpPr>
          <p:cNvPr id="85" name="그룹 167"/>
          <p:cNvGrpSpPr/>
          <p:nvPr/>
        </p:nvGrpSpPr>
        <p:grpSpPr>
          <a:xfrm>
            <a:off x="7829548" y="480108"/>
            <a:ext cx="1057276" cy="307777"/>
            <a:chOff x="6371628" y="497136"/>
            <a:chExt cx="553776" cy="307777"/>
          </a:xfrm>
        </p:grpSpPr>
        <p:sp>
          <p:nvSpPr>
            <p:cNvPr id="86" name="모서리가 둥근 직사각형 85"/>
            <p:cNvSpPr/>
            <p:nvPr/>
          </p:nvSpPr>
          <p:spPr>
            <a:xfrm>
              <a:off x="6446463" y="525727"/>
              <a:ext cx="401440" cy="25059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10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371628" y="497136"/>
              <a:ext cx="5537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1400" b="1" spc="-40" dirty="0" err="1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위임고시</a:t>
              </a:r>
              <a:endParaRPr kumimoji="1" lang="ko-KR" altLang="en-US" sz="1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7558102"/>
              </p:ext>
            </p:extLst>
          </p:nvPr>
        </p:nvGraphicFramePr>
        <p:xfrm>
          <a:off x="389259" y="1042464"/>
          <a:ext cx="8497566" cy="4963906"/>
        </p:xfrm>
        <a:graphic>
          <a:graphicData uri="http://schemas.openxmlformats.org/drawingml/2006/table">
            <a:tbl>
              <a:tblPr/>
              <a:tblGrid>
                <a:gridCol w="8497566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</a:tblGrid>
              <a:tr h="294630"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별표 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22] 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엘리베이터 안전기준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조제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호 관련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2963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16.1.12 </a:t>
                      </a:r>
                      <a:r>
                        <a:rPr lang="ko-KR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지진관제운전 </a:t>
                      </a:r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[2023</a:t>
                      </a:r>
                      <a:r>
                        <a:rPr lang="ko-KR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년 </a:t>
                      </a:r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일 이후 건축허가 신청하거나 건축신고</a:t>
                      </a:r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]</a:t>
                      </a:r>
                      <a:endParaRPr lang="ko-KR" altLang="en-US" sz="16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  <a:tr h="129537">
                <a:tc>
                  <a:txBody>
                    <a:bodyPr/>
                    <a:lstStyle/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엘리베이터에 지진을 감지하는 전용 수단</a:t>
                      </a:r>
                      <a:r>
                        <a:rPr lang="en-US" altLang="ko-KR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지진감지기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등</a:t>
                      </a:r>
                      <a:r>
                        <a:rPr lang="en-US" altLang="ko-KR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 있는 경우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정상 운행 중에 지진이 감지되면 자동으로 카를 가장 가까운 승강장으로 운행시키고 다음 사항을 만족해야 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가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지진감지기가 작동된 경우 카 내 탑승객에게 해당 상황을 알려주는 시각적 및 청각적 장치가 제공되어야 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나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카가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승강장에 도착하면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승강장문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및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카문이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자동으로 열려야 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승객이 안전하게 빠져나가면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(10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초 이상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승강장문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및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카문은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자동으로 닫히고 이후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정지상태가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유지되어야 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 경우 카 내부 열림 버튼은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유효하여야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하며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승강장 호출 버튼의 작동은 무효화 되어야 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라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지진감지기가 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S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파를 감지한 경우 정상 운행으로의 복귀는 전문가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유지관리업체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제조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수입업체의 기술인력 등을 말한다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의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입회하에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이루어져야 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마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작동시험을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위한 장치가 설치되어야 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바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소방운전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및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피난운전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중 지진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(P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파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 감지된 경우 해당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운전제어의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목적층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운행 후 지진관제운전이 이루어져야 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다만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지진관제운전 중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소방운전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및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피난운전의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전환은 지진관제운전에 영향을 주지 않아야 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비고 엘리베이터 전용 지진감지기는 건축법 제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조에 따른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고층건축물의 승객이 탑승하는 엘리베이터에 한정하여 설치를 권장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endParaRPr lang="en-US" altLang="ko-KR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건축법 제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조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정의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① 이 법에서 사용하는 용어의 뜻은 다음과 같다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0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1.~18. (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생략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19. 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“</a:t>
                      </a:r>
                      <a:r>
                        <a:rPr lang="ko-KR" altLang="en-US" sz="10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고층건축물”이란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층수가 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30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층 이상이거나 높이가 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120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미터 이상인 건축물을 말한다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0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16283"/>
                  </a:ext>
                </a:extLst>
              </a:tr>
            </a:tbl>
          </a:graphicData>
        </a:graphic>
      </p:graphicFrame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836762" y="211427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857617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 bwMode="auto">
          <a:xfrm>
            <a:off x="389259" y="242257"/>
            <a:ext cx="174759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세부내용</a:t>
            </a:r>
            <a:r>
              <a:rPr lang="en-US" altLang="ko-KR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 </a:t>
            </a:r>
            <a:endParaRPr lang="ko-KR" altLang="en-US" sz="2800" b="1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2946369" y="180702"/>
            <a:ext cx="579248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r" eaLnBrk="1" latinLnBrk="0" hangingPunct="1">
              <a:defRPr/>
            </a:pPr>
            <a:r>
              <a:rPr lang="ko-KR" altLang="en-US" sz="1500" b="1" kern="0" spc="-91" dirty="0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승강기안전부품 안전기준 및 승강기 안전기준</a:t>
            </a:r>
          </a:p>
        </p:txBody>
      </p:sp>
      <p:grpSp>
        <p:nvGrpSpPr>
          <p:cNvPr id="85" name="그룹 167"/>
          <p:cNvGrpSpPr/>
          <p:nvPr/>
        </p:nvGrpSpPr>
        <p:grpSpPr>
          <a:xfrm>
            <a:off x="7829548" y="480108"/>
            <a:ext cx="1057276" cy="307777"/>
            <a:chOff x="6371628" y="497136"/>
            <a:chExt cx="553776" cy="307777"/>
          </a:xfrm>
        </p:grpSpPr>
        <p:sp>
          <p:nvSpPr>
            <p:cNvPr id="86" name="모서리가 둥근 직사각형 85"/>
            <p:cNvSpPr/>
            <p:nvPr/>
          </p:nvSpPr>
          <p:spPr>
            <a:xfrm>
              <a:off x="6446463" y="525727"/>
              <a:ext cx="401440" cy="25059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10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371628" y="497136"/>
              <a:ext cx="5537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1400" b="1" spc="-40" dirty="0" err="1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위임고시</a:t>
              </a:r>
              <a:endParaRPr kumimoji="1" lang="ko-KR" altLang="en-US" sz="1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6165658"/>
              </p:ext>
            </p:extLst>
          </p:nvPr>
        </p:nvGraphicFramePr>
        <p:xfrm>
          <a:off x="389259" y="1042464"/>
          <a:ext cx="8497566" cy="304084"/>
        </p:xfrm>
        <a:graphic>
          <a:graphicData uri="http://schemas.openxmlformats.org/drawingml/2006/table">
            <a:tbl>
              <a:tblPr/>
              <a:tblGrid>
                <a:gridCol w="8497566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</a:tblGrid>
              <a:tr h="294630"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※ </a:t>
                      </a:r>
                      <a:r>
                        <a:rPr lang="ko-KR" altLang="en-US" sz="180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「</a:t>
                      </a:r>
                      <a:r>
                        <a:rPr lang="ko-KR" alt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승강기안전</a:t>
                      </a:r>
                      <a:r>
                        <a:rPr lang="ko-KR" altLang="en-US" sz="180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요구사항」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(TS A 0028-1:2011) </a:t>
                      </a:r>
                      <a:r>
                        <a:rPr lang="ko-KR" altLang="en-US" sz="180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부속서 </a:t>
                      </a:r>
                      <a:r>
                        <a:rPr lang="en-US" altLang="ko-KR" sz="180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U </a:t>
                      </a:r>
                      <a:r>
                        <a:rPr lang="ko-KR" alt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내진대책</a:t>
                      </a:r>
                      <a:r>
                        <a:rPr lang="en-US" altLang="ko-KR" sz="180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</a:t>
                      </a:r>
                      <a:r>
                        <a:rPr lang="ko-KR" altLang="en-US" sz="1800" b="1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일본</a:t>
                      </a:r>
                      <a:endParaRPr lang="ko-KR" altLang="en-US" sz="18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</a:tbl>
          </a:graphicData>
        </a:graphic>
      </p:graphicFrame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355010" y="6149070"/>
            <a:ext cx="489428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/>
            <a:r>
              <a:rPr lang="ko-KR" altLang="en-US" b="1" dirty="0">
                <a:latin typeface="맑은 고딕" panose="020B0503020000020004" pitchFamily="50" charset="-127"/>
              </a:rPr>
              <a:t>그림 </a:t>
            </a:r>
            <a:r>
              <a:rPr lang="en-US" altLang="ko-KR" b="1" dirty="0">
                <a:latin typeface="맑은 고딕" panose="020B0503020000020004" pitchFamily="50" charset="-127"/>
              </a:rPr>
              <a:t>U.2-</a:t>
            </a:r>
            <a:r>
              <a:rPr lang="ko-KR" altLang="en-US" b="1" dirty="0" err="1">
                <a:latin typeface="맑은 고딕" panose="020B0503020000020004" pitchFamily="50" charset="-127"/>
              </a:rPr>
              <a:t>지진시</a:t>
            </a:r>
            <a:r>
              <a:rPr lang="ko-KR" altLang="en-US" b="1" dirty="0">
                <a:latin typeface="맑은 고딕" panose="020B0503020000020004" pitchFamily="50" charset="-127"/>
              </a:rPr>
              <a:t> 관제운전장치의 기본 흐름도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371600" y="216603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latin typeface="맑은 고딕" panose="020B0503020000020004" pitchFamily="50" charset="-127"/>
            </a:endParaRPr>
          </a:p>
        </p:txBody>
      </p:sp>
      <p:pic>
        <p:nvPicPr>
          <p:cNvPr id="3073" name="_x361148648" descr="EMB000028b83a9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72" y="1716656"/>
            <a:ext cx="7580011" cy="4183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713316" y="2496095"/>
            <a:ext cx="3068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C00000"/>
                </a:solidFill>
                <a:latin typeface="맑은 고딕" panose="020B0503020000020004" pitchFamily="50" charset="-127"/>
              </a:rPr>
              <a:t>[</a:t>
            </a:r>
            <a:r>
              <a:rPr lang="ko-KR" altLang="en-US" dirty="0">
                <a:solidFill>
                  <a:srgbClr val="C00000"/>
                </a:solidFill>
                <a:latin typeface="맑은 고딕" panose="020B0503020000020004" pitchFamily="50" charset="-127"/>
              </a:rPr>
              <a:t>참고자료</a:t>
            </a:r>
            <a:r>
              <a:rPr lang="en-US" altLang="ko-KR" dirty="0">
                <a:solidFill>
                  <a:srgbClr val="C00000"/>
                </a:solidFill>
                <a:latin typeface="맑은 고딕" panose="020B0503020000020004" pitchFamily="50" charset="-127"/>
              </a:rPr>
              <a:t>] </a:t>
            </a:r>
            <a:r>
              <a:rPr lang="ko-KR" altLang="en-US" dirty="0">
                <a:solidFill>
                  <a:srgbClr val="C00000"/>
                </a:solidFill>
                <a:latin typeface="맑은 고딕" panose="020B0503020000020004" pitchFamily="50" charset="-127"/>
              </a:rPr>
              <a:t>해외사례</a:t>
            </a:r>
            <a:r>
              <a:rPr lang="en-US" altLang="ko-KR" dirty="0">
                <a:solidFill>
                  <a:srgbClr val="C00000"/>
                </a:solidFill>
                <a:latin typeface="맑은 고딕" panose="020B0503020000020004" pitchFamily="50" charset="-127"/>
              </a:rPr>
              <a:t>_</a:t>
            </a:r>
            <a:r>
              <a:rPr lang="ko-KR" altLang="en-US" dirty="0">
                <a:solidFill>
                  <a:srgbClr val="C00000"/>
                </a:solidFill>
                <a:latin typeface="맑은 고딕" panose="020B0503020000020004" pitchFamily="50" charset="-127"/>
              </a:rPr>
              <a:t>일본</a:t>
            </a:r>
          </a:p>
        </p:txBody>
      </p:sp>
    </p:spTree>
    <p:extLst>
      <p:ext uri="{BB962C8B-B14F-4D97-AF65-F5344CB8AC3E}">
        <p14:creationId xmlns:p14="http://schemas.microsoft.com/office/powerpoint/2010/main" val="6662234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 bwMode="auto">
          <a:xfrm>
            <a:off x="389259" y="242257"/>
            <a:ext cx="174759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세부내용</a:t>
            </a:r>
            <a:r>
              <a:rPr lang="en-US" altLang="ko-KR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 </a:t>
            </a:r>
            <a:endParaRPr lang="ko-KR" altLang="en-US" sz="2800" b="1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2946369" y="180702"/>
            <a:ext cx="579248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r" eaLnBrk="1" latinLnBrk="0" hangingPunct="1">
              <a:defRPr/>
            </a:pPr>
            <a:r>
              <a:rPr lang="ko-KR" altLang="en-US" sz="1500" b="1" kern="0" spc="-91" dirty="0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승강기안전부품 안전기준 및 승강기 안전기준</a:t>
            </a:r>
          </a:p>
        </p:txBody>
      </p:sp>
      <p:grpSp>
        <p:nvGrpSpPr>
          <p:cNvPr id="85" name="그룹 167"/>
          <p:cNvGrpSpPr/>
          <p:nvPr/>
        </p:nvGrpSpPr>
        <p:grpSpPr>
          <a:xfrm>
            <a:off x="7829548" y="480108"/>
            <a:ext cx="1057276" cy="307777"/>
            <a:chOff x="6371628" y="497136"/>
            <a:chExt cx="553776" cy="307777"/>
          </a:xfrm>
        </p:grpSpPr>
        <p:sp>
          <p:nvSpPr>
            <p:cNvPr id="86" name="모서리가 둥근 직사각형 85"/>
            <p:cNvSpPr/>
            <p:nvPr/>
          </p:nvSpPr>
          <p:spPr>
            <a:xfrm>
              <a:off x="6446463" y="525727"/>
              <a:ext cx="401440" cy="25059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10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371628" y="497136"/>
              <a:ext cx="5537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1400" b="1" spc="-40" dirty="0" err="1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위임고시</a:t>
              </a:r>
              <a:endParaRPr kumimoji="1" lang="ko-KR" altLang="en-US" sz="1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0850753"/>
              </p:ext>
            </p:extLst>
          </p:nvPr>
        </p:nvGraphicFramePr>
        <p:xfrm>
          <a:off x="389259" y="1042464"/>
          <a:ext cx="8497566" cy="5055346"/>
        </p:xfrm>
        <a:graphic>
          <a:graphicData uri="http://schemas.openxmlformats.org/drawingml/2006/table">
            <a:tbl>
              <a:tblPr/>
              <a:tblGrid>
                <a:gridCol w="8497566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</a:tblGrid>
              <a:tr h="294630"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별표 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22] 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엘리베이터 안전기준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조제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호 관련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2963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14.11 </a:t>
                      </a:r>
                      <a:r>
                        <a:rPr lang="ko-KR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로봇 탑승용 엘리베이터 </a:t>
                      </a:r>
                      <a:r>
                        <a:rPr lang="ko-KR" altLang="en-US" sz="1600" b="0" kern="1200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무선통신장치 </a:t>
                      </a:r>
                      <a:r>
                        <a:rPr lang="en-US" altLang="ko-KR" sz="1600" b="0" kern="1200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[2022</a:t>
                      </a:r>
                      <a:r>
                        <a:rPr lang="ko-KR" altLang="en-US" sz="1600" b="0" kern="1200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년 </a:t>
                      </a:r>
                      <a:r>
                        <a:rPr lang="en-US" altLang="ko-KR" sz="1600" b="0" kern="1200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600" b="0" kern="1200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600" b="0" kern="1200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600" b="0" kern="1200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일 이후 건축허가 신청하거나 건축신고</a:t>
                      </a:r>
                      <a:r>
                        <a:rPr lang="en-US" altLang="ko-KR" sz="1600" b="0" kern="1200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]</a:t>
                      </a:r>
                      <a:endParaRPr lang="ko-KR" altLang="en-US" sz="1600" b="0" kern="1200" spc="-1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  <a:tr h="129537">
                <a:tc>
                  <a:txBody>
                    <a:bodyPr/>
                    <a:lstStyle/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가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로봇은 한국산업표준 </a:t>
                      </a:r>
                      <a:r>
                        <a:rPr lang="en-US" altLang="ko-KR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KS B 7317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에 적합해야 하며</a:t>
                      </a:r>
                      <a:r>
                        <a:rPr lang="en-US" altLang="ko-KR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관련된 공인기관의 안전성 평가를 받아야 한다</a:t>
                      </a:r>
                      <a:r>
                        <a:rPr lang="en-US" altLang="ko-KR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200" kern="1200" dirty="0">
                        <a:solidFill>
                          <a:schemeClr val="accent5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나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카 내부에 표시되는 내용과 글자 크기의 높이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는</a:t>
                      </a:r>
                      <a:r>
                        <a:rPr lang="ko-KR" altLang="en-US" sz="1200" kern="120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다음과 같다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1)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내용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로봇 탑승용 엘리베이터</a:t>
                      </a: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2)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높이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: 15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㎜ 이상</a:t>
                      </a: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로봇 탑승용 엘리베이터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무선통신장치는 부속서</a:t>
                      </a:r>
                      <a:r>
                        <a:rPr lang="en-US" altLang="ko-KR" sz="1200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ⅩⅣ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에 따라 안전성이 입증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되어야</a:t>
                      </a:r>
                      <a:r>
                        <a:rPr lang="ko-KR" altLang="en-US" sz="1200" kern="120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fontAlgn="base" latinLnBrk="1"/>
                      <a:endParaRPr lang="ko-KR" altLang="en-US" sz="18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algn="ctr" fontAlgn="base" latinLnBrk="0">
                        <a:lnSpc>
                          <a:spcPct val="150000"/>
                        </a:lnSpc>
                      </a:pPr>
                      <a:r>
                        <a:rPr lang="ko-KR" altLang="en-US" sz="10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부속서 </a:t>
                      </a:r>
                      <a:r>
                        <a:rPr lang="en-US" altLang="ko-KR" sz="1000" b="1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XⅣ</a:t>
                      </a:r>
                      <a:endParaRPr lang="ko-KR" altLang="en-US" sz="10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fontAlgn="base" latinLnBrk="0">
                        <a:lnSpc>
                          <a:spcPct val="150000"/>
                        </a:lnSpc>
                      </a:pPr>
                      <a:r>
                        <a:rPr lang="ko-KR" altLang="en-US" sz="10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로봇 탑승용 엘리베이터 무선통신장치</a:t>
                      </a:r>
                      <a:endParaRPr lang="ko-KR" altLang="en-US" sz="10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로봇 탑승용 엘리베이터 무선통신장치는 다음과 같아야 한다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0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가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로봇 탑승용 엘리베이터 </a:t>
                      </a:r>
                      <a:r>
                        <a:rPr lang="ko-KR" altLang="en-US" sz="10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무선통신장치의 기기는 </a:t>
                      </a:r>
                      <a:r>
                        <a:rPr lang="en-US" altLang="ko-KR" sz="10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｢</a:t>
                      </a:r>
                      <a:r>
                        <a:rPr lang="ko-KR" altLang="en-US" sz="10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신고하지 아니하고 개설할 수 있는 </a:t>
                      </a:r>
                      <a:r>
                        <a:rPr lang="ko-KR" altLang="en-US" sz="1000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무선국용</a:t>
                      </a:r>
                      <a:r>
                        <a:rPr lang="ko-KR" altLang="en-US" sz="10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무선기기</a:t>
                      </a:r>
                      <a:r>
                        <a:rPr lang="en-US" altLang="ko-KR" sz="10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｣ </a:t>
                      </a:r>
                      <a:r>
                        <a:rPr lang="ko-KR" altLang="en-US" sz="10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0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r>
                        <a:rPr lang="ko-KR" altLang="en-US" sz="10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조에 적합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하여야 하며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공인기관의 인증서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를 첨부하여 </a:t>
                      </a:r>
                      <a:r>
                        <a:rPr lang="ko-KR" altLang="en-US" sz="10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공단의 안전성 평가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를</a:t>
                      </a:r>
                      <a:r>
                        <a:rPr lang="ko-KR" altLang="en-US" sz="1000" kern="120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받아야 한다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0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나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로봇 탑승용 엘리베이터 무선통신장치 관련 설비는 엘리베이터 안전운행 및 기능에 영향을 주지 않는 위치에 견고히 설치되어야 한다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0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다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로봇 탑승용 엘리베이터 무선통신장치에 대한 사용설명서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적용범위 등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및 품질보증서를 관리주체에게 제공하고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제조사를 통한 고장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수리 및 유지관리가 될 수 있도록 조치하여야 한다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0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라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로봇과 엘리베이터 간의 </a:t>
                      </a:r>
                      <a:r>
                        <a:rPr lang="ko-KR" altLang="en-US" sz="10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무선통신망 이용 시 </a:t>
                      </a:r>
                      <a:r>
                        <a:rPr lang="en-US" altLang="ko-KR" sz="10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｢</a:t>
                      </a:r>
                      <a:r>
                        <a:rPr lang="ko-KR" altLang="en-US" sz="10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정보통신망 이용촉진 및 정보보호 등에 관한 법률</a:t>
                      </a:r>
                      <a:r>
                        <a:rPr lang="en-US" altLang="ko-KR" sz="10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｣ </a:t>
                      </a:r>
                      <a:r>
                        <a:rPr lang="ko-KR" altLang="en-US" sz="10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0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47</a:t>
                      </a:r>
                      <a:r>
                        <a:rPr lang="ko-KR" altLang="en-US" sz="10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조 및 같은 법 시행령 제</a:t>
                      </a:r>
                      <a:r>
                        <a:rPr lang="en-US" altLang="ko-KR" sz="10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47</a:t>
                      </a:r>
                      <a:r>
                        <a:rPr lang="ko-KR" altLang="en-US" sz="10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조에 따른 공인기관의 인증서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를 제출하여야 한다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0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마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로봇 탑승용 엘리베이터 무선통신장치는 </a:t>
                      </a:r>
                      <a:r>
                        <a:rPr lang="ko-KR" altLang="en-US" sz="10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공인기관이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발급하는 </a:t>
                      </a:r>
                      <a:r>
                        <a:rPr lang="ko-KR" altLang="en-US" sz="10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통신장치에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대한 </a:t>
                      </a:r>
                      <a:r>
                        <a:rPr lang="ko-KR" altLang="en-US" sz="10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전자파 적합성 시험성적서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를 제출하여야 한다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0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바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로봇 탑승용 엘리베이터 무선통신장치 전원은 </a:t>
                      </a:r>
                      <a:r>
                        <a:rPr lang="ko-KR" altLang="en-US" sz="10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엘리베이터 운행에 영향을 미치지 않는 </a:t>
                      </a:r>
                      <a:r>
                        <a:rPr lang="ko-KR" altLang="en-US" sz="1000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조명전원</a:t>
                      </a:r>
                      <a:r>
                        <a:rPr lang="ko-KR" altLang="en-US" sz="10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등을 사용하여야 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한다</a:t>
                      </a: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0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16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81746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 bwMode="auto">
          <a:xfrm>
            <a:off x="389259" y="242257"/>
            <a:ext cx="174759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세부내용</a:t>
            </a:r>
            <a:r>
              <a:rPr lang="en-US" altLang="ko-KR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 </a:t>
            </a:r>
            <a:endParaRPr lang="ko-KR" altLang="en-US" sz="2800" b="1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2946369" y="180702"/>
            <a:ext cx="579248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r" eaLnBrk="1" latinLnBrk="0" hangingPunct="1">
              <a:defRPr/>
            </a:pPr>
            <a:r>
              <a:rPr lang="ko-KR" altLang="en-US" sz="1500" b="1" kern="0" spc="-91" dirty="0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승강기안전부품 안전기준 및 승강기 안전기준</a:t>
            </a:r>
          </a:p>
        </p:txBody>
      </p:sp>
      <p:grpSp>
        <p:nvGrpSpPr>
          <p:cNvPr id="85" name="그룹 167"/>
          <p:cNvGrpSpPr/>
          <p:nvPr/>
        </p:nvGrpSpPr>
        <p:grpSpPr>
          <a:xfrm>
            <a:off x="7829548" y="480108"/>
            <a:ext cx="1057276" cy="307777"/>
            <a:chOff x="6371628" y="497136"/>
            <a:chExt cx="553776" cy="307777"/>
          </a:xfrm>
        </p:grpSpPr>
        <p:sp>
          <p:nvSpPr>
            <p:cNvPr id="86" name="모서리가 둥근 직사각형 85"/>
            <p:cNvSpPr/>
            <p:nvPr/>
          </p:nvSpPr>
          <p:spPr>
            <a:xfrm>
              <a:off x="6446463" y="525727"/>
              <a:ext cx="401440" cy="25059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10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371628" y="497136"/>
              <a:ext cx="5537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1400" b="1" spc="-40" dirty="0" err="1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위임고시</a:t>
              </a:r>
              <a:endParaRPr kumimoji="1" lang="ko-KR" altLang="en-US" sz="1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060171"/>
              </p:ext>
            </p:extLst>
          </p:nvPr>
        </p:nvGraphicFramePr>
        <p:xfrm>
          <a:off x="389259" y="1042464"/>
          <a:ext cx="8497566" cy="2347235"/>
        </p:xfrm>
        <a:graphic>
          <a:graphicData uri="http://schemas.openxmlformats.org/drawingml/2006/table">
            <a:tbl>
              <a:tblPr/>
              <a:tblGrid>
                <a:gridCol w="8497566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</a:tblGrid>
              <a:tr h="294630"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별표 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22] 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엘리베이터 안전기준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조제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호 관련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2963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16.1.1.1 </a:t>
                      </a:r>
                      <a:r>
                        <a:rPr lang="ko-KR" altLang="en-US" sz="1600" b="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정상운전</a:t>
                      </a:r>
                      <a:r>
                        <a:rPr lang="ko-KR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제어 </a:t>
                      </a:r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[2022</a:t>
                      </a:r>
                      <a:r>
                        <a:rPr lang="ko-KR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년 </a:t>
                      </a:r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일 이후 건축허가 신청하거나 건축신고</a:t>
                      </a:r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]</a:t>
                      </a:r>
                      <a:endParaRPr lang="ko-KR" altLang="en-US" sz="16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  <a:tr h="1711073">
                <a:tc>
                  <a:txBody>
                    <a:bodyPr/>
                    <a:lstStyle/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 제어는 버튼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접촉</a:t>
                      </a:r>
                      <a:r>
                        <a:rPr lang="en-US" altLang="ko-KR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200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비접촉조작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또는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마그네틱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카드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등과 유사한 장치에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의해 이루어져야 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 </a:t>
                      </a:r>
                      <a:b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</a:b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이러한 장치들은 사용자의 감전 위험이 없도록 박스 내에 위치해야 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b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</a:b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노란색은 비상통화장치 외에 다른 조작 장치에 사용되지 않아야 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endParaRPr lang="ko-KR" altLang="en-US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비고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무선통신을 활용한 </a:t>
                      </a:r>
                      <a:r>
                        <a:rPr lang="ko-KR" altLang="en-US" sz="1200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비접촉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조작방식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인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경우 부속서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ⅩⅣ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가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),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마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에 따른 무선통신기기에 대한 인증서 및 시험성적서를 제출해야 한다 </a:t>
                      </a:r>
                      <a:r>
                        <a:rPr lang="en-US" altLang="ko-KR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무선통신을 활용한 </a:t>
                      </a:r>
                      <a:r>
                        <a:rPr lang="ko-KR" altLang="en-US" sz="1200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비접촉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조작방식 </a:t>
                      </a:r>
                      <a:r>
                        <a:rPr lang="en-US" altLang="ko-KR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&gt;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카에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설치된 통신장비와 직접 통신하는 경우</a:t>
                      </a:r>
                      <a:r>
                        <a:rPr lang="en-US" altLang="ko-KR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200" kern="1200" dirty="0">
                        <a:solidFill>
                          <a:schemeClr val="accent5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16283"/>
                  </a:ext>
                </a:extLst>
              </a:tr>
            </a:tbl>
          </a:graphicData>
        </a:graphic>
      </p:graphicFrame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52" y="3429000"/>
            <a:ext cx="4174648" cy="322151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042" y="3429000"/>
            <a:ext cx="4291894" cy="136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2464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 bwMode="auto">
          <a:xfrm>
            <a:off x="389259" y="242257"/>
            <a:ext cx="174759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세부내용</a:t>
            </a:r>
            <a:r>
              <a:rPr lang="en-US" altLang="ko-KR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 </a:t>
            </a:r>
            <a:endParaRPr lang="ko-KR" altLang="en-US" sz="2800" b="1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2946369" y="180702"/>
            <a:ext cx="579248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r" eaLnBrk="1" latinLnBrk="0" hangingPunct="1">
              <a:defRPr/>
            </a:pPr>
            <a:r>
              <a:rPr lang="ko-KR" altLang="en-US" sz="1500" b="1" kern="0" spc="-91" dirty="0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승강기안전부품 안전기준 및 승강기 안전기준</a:t>
            </a:r>
          </a:p>
        </p:txBody>
      </p:sp>
      <p:grpSp>
        <p:nvGrpSpPr>
          <p:cNvPr id="85" name="그룹 167"/>
          <p:cNvGrpSpPr/>
          <p:nvPr/>
        </p:nvGrpSpPr>
        <p:grpSpPr>
          <a:xfrm>
            <a:off x="7829548" y="480108"/>
            <a:ext cx="1057276" cy="307777"/>
            <a:chOff x="6371628" y="497136"/>
            <a:chExt cx="553776" cy="307777"/>
          </a:xfrm>
        </p:grpSpPr>
        <p:sp>
          <p:nvSpPr>
            <p:cNvPr id="86" name="모서리가 둥근 직사각형 85"/>
            <p:cNvSpPr/>
            <p:nvPr/>
          </p:nvSpPr>
          <p:spPr>
            <a:xfrm>
              <a:off x="6446463" y="525727"/>
              <a:ext cx="401440" cy="25059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10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371628" y="497136"/>
              <a:ext cx="5537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1400" b="1" spc="-40" dirty="0" err="1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위임고시</a:t>
              </a:r>
              <a:endParaRPr kumimoji="1" lang="ko-KR" altLang="en-US" sz="1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4975690"/>
              </p:ext>
            </p:extLst>
          </p:nvPr>
        </p:nvGraphicFramePr>
        <p:xfrm>
          <a:off x="389259" y="1042464"/>
          <a:ext cx="8497566" cy="2854881"/>
        </p:xfrm>
        <a:graphic>
          <a:graphicData uri="http://schemas.openxmlformats.org/drawingml/2006/table">
            <a:tbl>
              <a:tblPr/>
              <a:tblGrid>
                <a:gridCol w="8497566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</a:tblGrid>
              <a:tr h="294630"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별표 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22] 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엘리베이터 안전기준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조제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호 관련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2963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7.16 </a:t>
                      </a:r>
                      <a:r>
                        <a:rPr lang="ko-KR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자동차 진입방지장치 </a:t>
                      </a:r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[2025</a:t>
                      </a:r>
                      <a:r>
                        <a:rPr lang="ko-KR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년 </a:t>
                      </a:r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일 이후 건축허가 신청하거나 건축신고</a:t>
                      </a:r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]</a:t>
                      </a:r>
                      <a:endParaRPr lang="ko-KR" altLang="en-US" sz="16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  <a:tr h="1711073">
                <a:tc>
                  <a:txBody>
                    <a:bodyPr/>
                    <a:lstStyle/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자동차용 엘리베이터에는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카가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도착하지 않은 층의 자동차 진입을 자동으로 방지하는 장치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이하 “자동차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진입방지장치”라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를 설치하여야 하며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자동차 진입방지장치는 다음을 만족하여야 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가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시속 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킬로미터의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주행속도로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진입하는 중량 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2,200 kg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의 자동차가 자동차 진입방지장치를 넘어가지 않고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이에 </a:t>
                      </a:r>
                      <a:r>
                        <a:rPr lang="ko-KR" altLang="en-US" sz="1200" kern="1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따른 충격에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견디는 강도를 가질 것</a:t>
                      </a: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나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카가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도착한 층에서 승강장 문이 자동으로 열린 경우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자동차 진입방지장치가 자동차의 운행을 방해하지 않을 것</a:t>
                      </a: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자동차 진입방지장치의 기능과 강도는 공인기관의 시험에 합격한 제품일 것</a:t>
                      </a: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비고 자동차의 중량은 「기계식주차장치의 안전기준 및 검사기준 등에 관한 규정」 제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조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자동차의 중량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대형 기계식주차장 기준을 따름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16283"/>
                  </a:ext>
                </a:extLst>
              </a:tr>
            </a:tbl>
          </a:graphicData>
        </a:graphic>
      </p:graphicFrame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55" y="3982750"/>
            <a:ext cx="4498622" cy="272285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042" y="4134500"/>
            <a:ext cx="1971675" cy="241935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775" y="5381048"/>
            <a:ext cx="4129087" cy="132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1595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 bwMode="auto">
          <a:xfrm>
            <a:off x="389259" y="242257"/>
            <a:ext cx="174759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세부내용</a:t>
            </a:r>
            <a:r>
              <a:rPr lang="en-US" altLang="ko-KR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 </a:t>
            </a:r>
            <a:endParaRPr lang="ko-KR" altLang="en-US" sz="2800" b="1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2946369" y="180702"/>
            <a:ext cx="579248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r" eaLnBrk="1" latinLnBrk="0" hangingPunct="1">
              <a:defRPr/>
            </a:pPr>
            <a:r>
              <a:rPr lang="ko-KR" altLang="en-US" sz="1500" b="1" kern="0" spc="-91" dirty="0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승강기안전부품 안전기준 및 승강기 안전기준</a:t>
            </a:r>
          </a:p>
        </p:txBody>
      </p:sp>
      <p:grpSp>
        <p:nvGrpSpPr>
          <p:cNvPr id="85" name="그룹 167"/>
          <p:cNvGrpSpPr/>
          <p:nvPr/>
        </p:nvGrpSpPr>
        <p:grpSpPr>
          <a:xfrm>
            <a:off x="7829548" y="480108"/>
            <a:ext cx="1057276" cy="307777"/>
            <a:chOff x="6371628" y="497136"/>
            <a:chExt cx="553776" cy="307777"/>
          </a:xfrm>
        </p:grpSpPr>
        <p:sp>
          <p:nvSpPr>
            <p:cNvPr id="86" name="모서리가 둥근 직사각형 85"/>
            <p:cNvSpPr/>
            <p:nvPr/>
          </p:nvSpPr>
          <p:spPr>
            <a:xfrm>
              <a:off x="6446463" y="525727"/>
              <a:ext cx="401440" cy="25059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10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371628" y="497136"/>
              <a:ext cx="5537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1400" b="1" spc="-40" dirty="0" err="1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위임고시</a:t>
              </a:r>
              <a:endParaRPr kumimoji="1" lang="ko-KR" altLang="en-US" sz="1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5713819"/>
              </p:ext>
            </p:extLst>
          </p:nvPr>
        </p:nvGraphicFramePr>
        <p:xfrm>
          <a:off x="389259" y="1042464"/>
          <a:ext cx="8497566" cy="3639677"/>
        </p:xfrm>
        <a:graphic>
          <a:graphicData uri="http://schemas.openxmlformats.org/drawingml/2006/table">
            <a:tbl>
              <a:tblPr/>
              <a:tblGrid>
                <a:gridCol w="8497566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</a:tblGrid>
              <a:tr h="294630"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별표 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22] 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엘리베이터 안전기준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조제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호 관련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296315"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16.3 </a:t>
                      </a:r>
                      <a:r>
                        <a:rPr lang="ko-KR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비상통화장치 및 내부통화시스템 </a:t>
                      </a:r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[2023</a:t>
                      </a:r>
                      <a:r>
                        <a:rPr lang="ko-KR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년 </a:t>
                      </a:r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일 이후 건축허가 신청하거나 건축신고</a:t>
                      </a:r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]</a:t>
                      </a:r>
                      <a:endParaRPr lang="ko-KR" altLang="en-US" sz="16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  <a:tr h="1711073">
                <a:tc>
                  <a:txBody>
                    <a:bodyPr/>
                    <a:lstStyle/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16.3.3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카 내에 갇힌 이용자 등이 외부와 통화할 수 있는 비상통화장치가 엘리베이터가 있는 건축물이나 고정된 시설물의 관리 인력이 상주하는 장소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경비실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전기실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중앙관리실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등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2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곳 이상에 설치되어야 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다만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관리 인력이 상주하는 장소가 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곳 미만인 경우에는 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곳에만 설치될 수 있다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b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</a:b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또한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건축물이나 고정된 시설물 내의 장소와 통화 연결이 되지 않을 때를 대비하여 유지관리업체 또는 자체점검을 담당하는 사람 등 해당 건축물이나 고정된 시설물 외부로 자동으로 통화 연결되어 신속한 구조 요청이 이뤄질 수 있어야 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 </a:t>
                      </a:r>
                      <a:b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</a:b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비상통화장치는 다음과 같이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작동</a:t>
                      </a:r>
                      <a:r>
                        <a:rPr lang="en-US" altLang="ko-KR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설치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되어야</a:t>
                      </a:r>
                      <a:r>
                        <a:rPr lang="ko-KR" altLang="en-US" sz="1200" kern="120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가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비상통화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버튼을 한 번만 눌러도 작동되어야 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나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비상통화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버튼을 작동시키면 전송을 알리는 음향 또는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통화신호가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작동되고 노란색 표시의 등이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점등되어야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비상통화가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연결되면 녹색 표시의 등이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점등되어야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라</a:t>
                      </a:r>
                      <a:r>
                        <a:rPr lang="en-US" altLang="ko-KR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카 내부 </a:t>
                      </a:r>
                      <a:r>
                        <a:rPr lang="ko-KR" altLang="en-US" sz="1200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비상통화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버튼은 </a:t>
                      </a:r>
                      <a:r>
                        <a:rPr lang="ko-KR" altLang="en-US" sz="1200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바닥면으로부터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0.8 m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이상 </a:t>
                      </a:r>
                      <a:r>
                        <a:rPr lang="en-US" altLang="ko-KR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1.2 m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이하의 위치에 설치되어야 한다</a:t>
                      </a:r>
                      <a:r>
                        <a:rPr lang="en-US" altLang="ko-KR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화물용 엘리베이터의 경우에는 제외한다</a:t>
                      </a:r>
                      <a:r>
                        <a:rPr lang="en-US" altLang="ko-KR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).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다만</a:t>
                      </a:r>
                      <a:r>
                        <a:rPr lang="en-US" altLang="ko-KR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휠체어사용자용 </a:t>
                      </a:r>
                      <a:r>
                        <a:rPr lang="ko-KR" altLang="en-US" sz="1200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조작반에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비상통화장치가 설치된 경우에는 그렇지 않다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16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75071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 bwMode="auto">
          <a:xfrm>
            <a:off x="389259" y="242257"/>
            <a:ext cx="174759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세부내용</a:t>
            </a:r>
            <a:r>
              <a:rPr lang="en-US" altLang="ko-KR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 </a:t>
            </a:r>
            <a:endParaRPr lang="ko-KR" altLang="en-US" sz="2800" b="1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2946369" y="180702"/>
            <a:ext cx="579248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r" eaLnBrk="1" latinLnBrk="0" hangingPunct="1">
              <a:defRPr/>
            </a:pPr>
            <a:r>
              <a:rPr lang="ko-KR" altLang="en-US" sz="1500" b="1" kern="0" spc="-91" dirty="0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승강기안전부품 안전기준 및 승강기 안전기준</a:t>
            </a:r>
          </a:p>
        </p:txBody>
      </p:sp>
      <p:grpSp>
        <p:nvGrpSpPr>
          <p:cNvPr id="85" name="그룹 167"/>
          <p:cNvGrpSpPr/>
          <p:nvPr/>
        </p:nvGrpSpPr>
        <p:grpSpPr>
          <a:xfrm>
            <a:off x="7829548" y="480108"/>
            <a:ext cx="1057276" cy="307777"/>
            <a:chOff x="6371628" y="497136"/>
            <a:chExt cx="553776" cy="307777"/>
          </a:xfrm>
        </p:grpSpPr>
        <p:sp>
          <p:nvSpPr>
            <p:cNvPr id="86" name="모서리가 둥근 직사각형 85"/>
            <p:cNvSpPr/>
            <p:nvPr/>
          </p:nvSpPr>
          <p:spPr>
            <a:xfrm>
              <a:off x="6446463" y="525727"/>
              <a:ext cx="401440" cy="25059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10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371628" y="497136"/>
              <a:ext cx="5537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1400" b="1" spc="-40" dirty="0" err="1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위임고시</a:t>
              </a:r>
              <a:endParaRPr kumimoji="1" lang="ko-KR" altLang="en-US" sz="1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6563045"/>
              </p:ext>
            </p:extLst>
          </p:nvPr>
        </p:nvGraphicFramePr>
        <p:xfrm>
          <a:off x="389259" y="1042465"/>
          <a:ext cx="8497566" cy="791288"/>
        </p:xfrm>
        <a:graphic>
          <a:graphicData uri="http://schemas.openxmlformats.org/drawingml/2006/table">
            <a:tbl>
              <a:tblPr/>
              <a:tblGrid>
                <a:gridCol w="8497566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</a:tblGrid>
              <a:tr h="139255"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별표 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22] 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엘리베이터 안전기준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조제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호 관련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517684"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16.3 </a:t>
                      </a:r>
                      <a:r>
                        <a:rPr lang="ko-KR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비상통화장치 및 내부통화시스템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</a:tbl>
          </a:graphicData>
        </a:graphic>
      </p:graphicFrame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123" y="4775200"/>
            <a:ext cx="2622701" cy="192020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81" y="2517421"/>
            <a:ext cx="5829300" cy="422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2403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 bwMode="auto">
          <a:xfrm>
            <a:off x="389259" y="242257"/>
            <a:ext cx="174759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세부내용</a:t>
            </a:r>
            <a:r>
              <a:rPr lang="en-US" altLang="ko-KR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 </a:t>
            </a:r>
            <a:endParaRPr lang="ko-KR" altLang="en-US" sz="2800" b="1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2946369" y="180702"/>
            <a:ext cx="579248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r" eaLnBrk="1" latinLnBrk="0" hangingPunct="1">
              <a:defRPr/>
            </a:pPr>
            <a:r>
              <a:rPr lang="ko-KR" altLang="en-US" sz="1500" b="1" kern="0" spc="-91" dirty="0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승강기안전부품 안전기준 및 승강기 안전기준</a:t>
            </a:r>
          </a:p>
        </p:txBody>
      </p:sp>
      <p:grpSp>
        <p:nvGrpSpPr>
          <p:cNvPr id="85" name="그룹 167"/>
          <p:cNvGrpSpPr/>
          <p:nvPr/>
        </p:nvGrpSpPr>
        <p:grpSpPr>
          <a:xfrm>
            <a:off x="7829548" y="480108"/>
            <a:ext cx="1057276" cy="307777"/>
            <a:chOff x="6371628" y="497136"/>
            <a:chExt cx="553776" cy="307777"/>
          </a:xfrm>
        </p:grpSpPr>
        <p:sp>
          <p:nvSpPr>
            <p:cNvPr id="86" name="모서리가 둥근 직사각형 85"/>
            <p:cNvSpPr/>
            <p:nvPr/>
          </p:nvSpPr>
          <p:spPr>
            <a:xfrm>
              <a:off x="6446463" y="525727"/>
              <a:ext cx="401440" cy="25059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10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371628" y="497136"/>
              <a:ext cx="5537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1400" b="1" spc="-40" dirty="0" err="1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위임고시</a:t>
              </a:r>
              <a:endParaRPr kumimoji="1" lang="ko-KR" altLang="en-US" sz="1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6017536"/>
              </p:ext>
            </p:extLst>
          </p:nvPr>
        </p:nvGraphicFramePr>
        <p:xfrm>
          <a:off x="389259" y="1042464"/>
          <a:ext cx="8497566" cy="2542397"/>
        </p:xfrm>
        <a:graphic>
          <a:graphicData uri="http://schemas.openxmlformats.org/drawingml/2006/table">
            <a:tbl>
              <a:tblPr/>
              <a:tblGrid>
                <a:gridCol w="8497566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</a:tblGrid>
              <a:tr h="294630"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별표 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22] 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엘리베이터 안전기준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조제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호 관련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296315"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7.15 </a:t>
                      </a:r>
                      <a:r>
                        <a:rPr lang="ko-KR" altLang="en-US" sz="1600" b="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카문의</a:t>
                      </a:r>
                      <a:r>
                        <a:rPr lang="ko-KR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개방 </a:t>
                      </a:r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[2022</a:t>
                      </a:r>
                      <a:r>
                        <a:rPr lang="ko-KR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년 </a:t>
                      </a:r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일 이후 건축허가 신청하거나 건축신고</a:t>
                      </a:r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]</a:t>
                      </a:r>
                      <a:endParaRPr lang="ko-KR" altLang="en-US" sz="16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  <a:tr h="1711073">
                <a:tc>
                  <a:txBody>
                    <a:bodyPr/>
                    <a:lstStyle/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7.15.1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엘리베이터가 어떤 이유로 인해 잠금해제구간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(7.8.1)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에서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정지하고 있고 도어 </a:t>
                      </a:r>
                      <a:r>
                        <a:rPr lang="ko-KR" altLang="en-US" sz="1200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개폐장치가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닫히는 힘을 가하지 않을 때</a:t>
                      </a:r>
                      <a:r>
                        <a:rPr lang="en-US" altLang="ko-KR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기계적으로 연동된 </a:t>
                      </a:r>
                      <a:r>
                        <a:rPr lang="ko-KR" altLang="en-US" sz="1200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승강장문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및 </a:t>
                      </a:r>
                      <a:r>
                        <a:rPr lang="ko-KR" altLang="en-US" sz="1200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카문은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다음과 같은 위치에서 손으로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승강장문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및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카문을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열 수 있어야 하고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그 힘은 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300 N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을 초과하지 않아야 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가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승강장문이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비상잠금해제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삼각열쇠에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의해 잠금이 해제되었거나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카문에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의해 해제된 이후의 승강장</a:t>
                      </a: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나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카 내부</a:t>
                      </a: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en-US" altLang="ko-KR" sz="1200" b="1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7.15.1.1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엘리베이터가 어떤 이유로 인해 잠금해제구간</a:t>
                      </a:r>
                      <a:r>
                        <a:rPr lang="en-US" altLang="ko-KR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(7.8.1)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에서 정지하고 있을 때</a:t>
                      </a:r>
                      <a:r>
                        <a:rPr lang="en-US" altLang="ko-KR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기계적으로 연동되지 않은 </a:t>
                      </a:r>
                      <a:r>
                        <a:rPr lang="ko-KR" altLang="en-US" sz="1200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승강장문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및 </a:t>
                      </a:r>
                      <a:r>
                        <a:rPr lang="ko-KR" altLang="en-US" sz="1200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카문의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전원이 투입되지 않은 상황에서 카 내 승객의 구출은 외부에서 이루어져야 한다</a:t>
                      </a:r>
                      <a:r>
                        <a:rPr lang="en-US" altLang="ko-KR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200" kern="1200" dirty="0">
                        <a:solidFill>
                          <a:schemeClr val="accent5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16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01270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 bwMode="auto">
          <a:xfrm>
            <a:off x="389259" y="242257"/>
            <a:ext cx="174759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세부내용</a:t>
            </a:r>
            <a:r>
              <a:rPr lang="en-US" altLang="ko-KR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 </a:t>
            </a:r>
            <a:endParaRPr lang="ko-KR" altLang="en-US" sz="2800" b="1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2946369" y="180702"/>
            <a:ext cx="579248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r" eaLnBrk="1" latinLnBrk="0" hangingPunct="1">
              <a:defRPr/>
            </a:pPr>
            <a:r>
              <a:rPr lang="ko-KR" altLang="en-US" sz="1500" b="1" kern="0" spc="-91" dirty="0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승강기안전부품 안전기준 및 승강기 안전기준</a:t>
            </a:r>
          </a:p>
        </p:txBody>
      </p:sp>
      <p:grpSp>
        <p:nvGrpSpPr>
          <p:cNvPr id="85" name="그룹 167"/>
          <p:cNvGrpSpPr/>
          <p:nvPr/>
        </p:nvGrpSpPr>
        <p:grpSpPr>
          <a:xfrm>
            <a:off x="7829548" y="480108"/>
            <a:ext cx="1057276" cy="307777"/>
            <a:chOff x="6371628" y="497136"/>
            <a:chExt cx="553776" cy="307777"/>
          </a:xfrm>
        </p:grpSpPr>
        <p:sp>
          <p:nvSpPr>
            <p:cNvPr id="86" name="모서리가 둥근 직사각형 85"/>
            <p:cNvSpPr/>
            <p:nvPr/>
          </p:nvSpPr>
          <p:spPr>
            <a:xfrm>
              <a:off x="6446463" y="525727"/>
              <a:ext cx="401440" cy="25059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10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371628" y="497136"/>
              <a:ext cx="5537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1400" b="1" spc="-40" dirty="0" err="1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위임고시</a:t>
              </a:r>
              <a:endParaRPr kumimoji="1" lang="ko-KR" altLang="en-US" sz="1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3119567"/>
              </p:ext>
            </p:extLst>
          </p:nvPr>
        </p:nvGraphicFramePr>
        <p:xfrm>
          <a:off x="389259" y="1042465"/>
          <a:ext cx="8497566" cy="1780654"/>
        </p:xfrm>
        <a:graphic>
          <a:graphicData uri="http://schemas.openxmlformats.org/drawingml/2006/table">
            <a:tbl>
              <a:tblPr/>
              <a:tblGrid>
                <a:gridCol w="8497566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</a:tblGrid>
              <a:tr h="165275"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별표 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24] </a:t>
                      </a:r>
                      <a:r>
                        <a:rPr lang="ko-KR" altLang="en-US" sz="1600" b="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엘스컬레이터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안전기준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조제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호 관련</a:t>
                      </a:r>
                      <a:r>
                        <a:rPr lang="en-US" altLang="ko-KR" sz="1600" b="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170177"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6.1.2 </a:t>
                      </a:r>
                      <a:r>
                        <a:rPr lang="ko-KR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에스컬레이터 또는 </a:t>
                      </a:r>
                      <a:r>
                        <a:rPr lang="ko-KR" altLang="en-US" sz="1600" b="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무빙워크의</a:t>
                      </a:r>
                      <a:r>
                        <a:rPr lang="ko-KR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출입구 근처의 안전 표시 </a:t>
                      </a:r>
                      <a:endParaRPr lang="en-US" altLang="ko-KR" sz="16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1"/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      [2022</a:t>
                      </a:r>
                      <a:r>
                        <a:rPr lang="ko-KR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년 </a:t>
                      </a:r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</a:t>
                      </a:r>
                      <a:r>
                        <a:rPr lang="ko-KR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일 이후 건축허가 신청하거나 건축신고</a:t>
                      </a:r>
                      <a:r>
                        <a:rPr lang="en-US" altLang="ko-KR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]</a:t>
                      </a:r>
                      <a:endParaRPr lang="ko-KR" altLang="en-US" sz="16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  <a:tr h="959842">
                <a:tc>
                  <a:txBody>
                    <a:bodyPr/>
                    <a:lstStyle/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6.1.2.1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주의표시를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위한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표시판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또는 표지는 견고한 재질로 만들어야 하며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승강장에서 잘 보이는 곳에 확실히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부착되어야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주의표시는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80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㎜ 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× 100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㎜ 이상의 크기로 그림과 같이 표시되어야 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16283"/>
                  </a:ext>
                </a:extLst>
              </a:tr>
            </a:tbl>
          </a:graphicData>
        </a:graphic>
      </p:graphicFrame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972"/>
          <a:stretch/>
        </p:blipFill>
        <p:spPr>
          <a:xfrm>
            <a:off x="369856" y="2720800"/>
            <a:ext cx="8739637" cy="2833333"/>
          </a:xfrm>
          <a:prstGeom prst="rect">
            <a:avLst/>
          </a:prstGeom>
        </p:spPr>
      </p:pic>
      <p:pic>
        <p:nvPicPr>
          <p:cNvPr id="7171" name="_x327279016" descr="EMB000028b83a9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023" y="5623345"/>
            <a:ext cx="1117600" cy="123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366933" y="6488668"/>
            <a:ext cx="1099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맑은 고딕" panose="020B0503020000020004" pitchFamily="50" charset="-127"/>
              </a:rPr>
              <a:t>[</a:t>
            </a:r>
            <a:r>
              <a:rPr lang="ko-KR" altLang="en-US" dirty="0">
                <a:latin typeface="맑은 고딕" panose="020B0503020000020004" pitchFamily="50" charset="-127"/>
              </a:rPr>
              <a:t>개정 전</a:t>
            </a:r>
            <a:r>
              <a:rPr lang="en-US" altLang="ko-KR" dirty="0">
                <a:latin typeface="맑은 고딕" panose="020B0503020000020004" pitchFamily="50" charset="-127"/>
              </a:rPr>
              <a:t>]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64623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331219" y="871686"/>
            <a:ext cx="46363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330292" eaLnBrk="0" latinLnBrk="0" hangingPunct="0">
              <a:buSzPct val="100000"/>
              <a:defRPr/>
            </a:pPr>
            <a:r>
              <a:rPr lang="en-US" altLang="ko-KR" sz="3600" b="1" kern="0" spc="-151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+mn-ea"/>
              </a:rPr>
              <a:t>2. </a:t>
            </a:r>
            <a:r>
              <a:rPr lang="ko-KR" altLang="en-US" sz="3600" b="1" kern="0" spc="-151" dirty="0" err="1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+mn-ea"/>
              </a:rPr>
              <a:t>위임고시</a:t>
            </a:r>
            <a:r>
              <a:rPr lang="ko-KR" altLang="en-US" sz="3600" b="1" kern="0" spc="-151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+mn-ea"/>
              </a:rPr>
              <a:t> 개정</a:t>
            </a:r>
          </a:p>
        </p:txBody>
      </p:sp>
      <p:sp>
        <p:nvSpPr>
          <p:cNvPr id="3" name="자유형 2"/>
          <p:cNvSpPr/>
          <p:nvPr/>
        </p:nvSpPr>
        <p:spPr>
          <a:xfrm>
            <a:off x="0" y="1607497"/>
            <a:ext cx="9144000" cy="45719"/>
          </a:xfrm>
          <a:custGeom>
            <a:avLst/>
            <a:gdLst>
              <a:gd name="connsiteX0" fmla="*/ 0 w 8334302"/>
              <a:gd name="connsiteY0" fmla="*/ 0 h 0"/>
              <a:gd name="connsiteX1" fmla="*/ 8334302 w 833430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34302">
                <a:moveTo>
                  <a:pt x="0" y="0"/>
                </a:moveTo>
                <a:lnTo>
                  <a:pt x="8334302" y="0"/>
                </a:lnTo>
              </a:path>
            </a:pathLst>
          </a:custGeom>
          <a:noFill/>
          <a:ln w="19050" cap="rnd">
            <a:solidFill>
              <a:schemeClr val="accent1">
                <a:lumMod val="75000"/>
              </a:schemeClr>
            </a:solidFill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+mn-ea"/>
            </a:endParaRPr>
          </a:p>
        </p:txBody>
      </p:sp>
      <p:grpSp>
        <p:nvGrpSpPr>
          <p:cNvPr id="27" name="그룹 26"/>
          <p:cNvGrpSpPr/>
          <p:nvPr/>
        </p:nvGrpSpPr>
        <p:grpSpPr>
          <a:xfrm>
            <a:off x="311022" y="5768149"/>
            <a:ext cx="8832978" cy="555458"/>
            <a:chOff x="915228" y="1864407"/>
            <a:chExt cx="5351687" cy="555458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944893" y="1914668"/>
              <a:ext cx="427733" cy="44998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15228" y="1864407"/>
              <a:ext cx="4522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6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1492700" y="1896645"/>
              <a:ext cx="4774215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800" b="1" kern="0" spc="-150" dirty="0">
                  <a:gradFill>
                    <a:gsLst>
                      <a:gs pos="100000">
                        <a:srgbClr val="145CAC"/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 </a:t>
              </a:r>
              <a:r>
                <a:rPr lang="ko-KR" altLang="en-US" sz="2800" b="1" kern="0" spc="-150" dirty="0" err="1">
                  <a:gradFill>
                    <a:gsLst>
                      <a:gs pos="100000">
                        <a:srgbClr val="145CAC"/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설치검사</a:t>
              </a:r>
              <a:r>
                <a:rPr lang="ko-KR" altLang="en-US" sz="2800" b="1" kern="0" spc="-150" dirty="0">
                  <a:gradFill>
                    <a:gsLst>
                      <a:gs pos="100000">
                        <a:srgbClr val="145CAC"/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 및 </a:t>
              </a:r>
              <a:r>
                <a:rPr lang="ko-KR" altLang="en-US" sz="2800" b="1" kern="0" spc="-150" dirty="0" err="1">
                  <a:gradFill>
                    <a:gsLst>
                      <a:gs pos="100000">
                        <a:srgbClr val="145CAC"/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안전검사에</a:t>
              </a:r>
              <a:r>
                <a:rPr lang="ko-KR" altLang="en-US" sz="2800" b="1" kern="0" spc="-150" dirty="0">
                  <a:gradFill>
                    <a:gsLst>
                      <a:gs pos="100000">
                        <a:srgbClr val="145CAC"/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 관한 운영규정</a:t>
              </a:r>
              <a:endParaRPr lang="ko-KR" altLang="en-US" sz="2400" kern="0" spc="-15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319646" y="2391440"/>
            <a:ext cx="8280696" cy="830997"/>
            <a:chOff x="920454" y="2550676"/>
            <a:chExt cx="8280696" cy="830995"/>
          </a:xfrm>
        </p:grpSpPr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1775846" y="2550676"/>
              <a:ext cx="7425304" cy="830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 기술자의 경력 등 신고 및 기술교육직무교육에 관한 운영규정</a:t>
              </a:r>
            </a:p>
          </p:txBody>
        </p:sp>
        <p:sp>
          <p:nvSpPr>
            <p:cNvPr id="8" name="모서리가 둥근 직사각형 7"/>
            <p:cNvSpPr/>
            <p:nvPr/>
          </p:nvSpPr>
          <p:spPr>
            <a:xfrm>
              <a:off x="976250" y="2602134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rgbClr val="B3D1DF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20454" y="2556421"/>
              <a:ext cx="74642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2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319646" y="1758167"/>
            <a:ext cx="8280696" cy="501439"/>
            <a:chOff x="920454" y="2550676"/>
            <a:chExt cx="8280696" cy="501438"/>
          </a:xfrm>
        </p:grpSpPr>
        <p:sp>
          <p:nvSpPr>
            <p:cNvPr id="30" name="Text Box 5"/>
            <p:cNvSpPr txBox="1">
              <a:spLocks noChangeArrowheads="1"/>
            </p:cNvSpPr>
            <p:nvPr/>
          </p:nvSpPr>
          <p:spPr bwMode="auto">
            <a:xfrm>
              <a:off x="1775846" y="2550676"/>
              <a:ext cx="7425304" cy="461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400" kern="0" spc="-91" dirty="0" err="1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승강기부품</a:t>
              </a: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 및 승강기 </a:t>
              </a:r>
              <a:r>
                <a:rPr lang="ko-KR" altLang="en-US" sz="2400" kern="0" spc="-91" dirty="0" err="1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안전인증에</a:t>
              </a: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 관한 운영규정</a:t>
              </a:r>
            </a:p>
          </p:txBody>
        </p:sp>
        <p:sp>
          <p:nvSpPr>
            <p:cNvPr id="31" name="모서리가 둥근 직사각형 30"/>
            <p:cNvSpPr/>
            <p:nvPr/>
          </p:nvSpPr>
          <p:spPr>
            <a:xfrm>
              <a:off x="976250" y="2602134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rgbClr val="B3D1DF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920454" y="2556421"/>
              <a:ext cx="74642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1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311022" y="3394045"/>
            <a:ext cx="8280696" cy="501441"/>
            <a:chOff x="920454" y="2550674"/>
            <a:chExt cx="8280696" cy="501440"/>
          </a:xfrm>
        </p:grpSpPr>
        <p:sp>
          <p:nvSpPr>
            <p:cNvPr id="34" name="Text Box 5"/>
            <p:cNvSpPr txBox="1">
              <a:spLocks noChangeArrowheads="1"/>
            </p:cNvSpPr>
            <p:nvPr/>
          </p:nvSpPr>
          <p:spPr bwMode="auto">
            <a:xfrm>
              <a:off x="1775846" y="2550674"/>
              <a:ext cx="7425304" cy="461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 사고조사 및 승강기사고조사위원회 운영규정</a:t>
              </a:r>
            </a:p>
          </p:txBody>
        </p:sp>
        <p:sp>
          <p:nvSpPr>
            <p:cNvPr id="35" name="모서리가 둥근 직사각형 34"/>
            <p:cNvSpPr/>
            <p:nvPr/>
          </p:nvSpPr>
          <p:spPr>
            <a:xfrm>
              <a:off x="976250" y="2602134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rgbClr val="B3D1DF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920454" y="2556421"/>
              <a:ext cx="74642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3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pSp>
        <p:nvGrpSpPr>
          <p:cNvPr id="37" name="그룹 36"/>
          <p:cNvGrpSpPr/>
          <p:nvPr/>
        </p:nvGrpSpPr>
        <p:grpSpPr>
          <a:xfrm>
            <a:off x="311022" y="4100243"/>
            <a:ext cx="8280696" cy="830997"/>
            <a:chOff x="920454" y="2550676"/>
            <a:chExt cx="8280696" cy="830995"/>
          </a:xfrm>
        </p:grpSpPr>
        <p:sp>
          <p:nvSpPr>
            <p:cNvPr id="38" name="Text Box 5"/>
            <p:cNvSpPr txBox="1">
              <a:spLocks noChangeArrowheads="1"/>
            </p:cNvSpPr>
            <p:nvPr/>
          </p:nvSpPr>
          <p:spPr bwMode="auto">
            <a:xfrm>
              <a:off x="1775846" y="2550676"/>
              <a:ext cx="7425304" cy="830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 안전운행 및 관리에 관한 </a:t>
              </a:r>
              <a:r>
                <a:rPr lang="ko-KR" altLang="en-US" sz="2400" kern="0" spc="-91" dirty="0" err="1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운영규정승강기안전부품</a:t>
              </a: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 안전기준 및 승강기 안전기준</a:t>
              </a:r>
            </a:p>
          </p:txBody>
        </p:sp>
        <p:sp>
          <p:nvSpPr>
            <p:cNvPr id="39" name="모서리가 둥근 직사각형 38"/>
            <p:cNvSpPr/>
            <p:nvPr/>
          </p:nvSpPr>
          <p:spPr>
            <a:xfrm>
              <a:off x="976250" y="2602134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rgbClr val="B3D1DF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920454" y="2556421"/>
              <a:ext cx="74642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4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pSp>
        <p:nvGrpSpPr>
          <p:cNvPr id="41" name="그룹 40"/>
          <p:cNvGrpSpPr/>
          <p:nvPr/>
        </p:nvGrpSpPr>
        <p:grpSpPr>
          <a:xfrm>
            <a:off x="319646" y="5095100"/>
            <a:ext cx="8280696" cy="501439"/>
            <a:chOff x="920454" y="2550676"/>
            <a:chExt cx="8280696" cy="501438"/>
          </a:xfrm>
        </p:grpSpPr>
        <p:sp>
          <p:nvSpPr>
            <p:cNvPr id="42" name="Text Box 5"/>
            <p:cNvSpPr txBox="1">
              <a:spLocks noChangeArrowheads="1"/>
            </p:cNvSpPr>
            <p:nvPr/>
          </p:nvSpPr>
          <p:spPr bwMode="auto">
            <a:xfrm>
              <a:off x="1775846" y="2550676"/>
              <a:ext cx="7425304" cy="461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승강기안전부품 안전기준 및 승강기 안전기준</a:t>
              </a:r>
            </a:p>
          </p:txBody>
        </p:sp>
        <p:sp>
          <p:nvSpPr>
            <p:cNvPr id="43" name="모서리가 둥근 직사각형 42"/>
            <p:cNvSpPr/>
            <p:nvPr/>
          </p:nvSpPr>
          <p:spPr>
            <a:xfrm>
              <a:off x="976250" y="2602134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rgbClr val="B3D1DF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920454" y="2556421"/>
              <a:ext cx="74642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5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3444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087593" y="871686"/>
            <a:ext cx="68799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330292" eaLnBrk="0" latinLnBrk="0" hangingPunct="0">
              <a:buSzPct val="100000"/>
              <a:defRPr/>
            </a:pPr>
            <a:r>
              <a:rPr lang="en-US" altLang="ko-KR" sz="3600" b="1" kern="0" spc="-151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+mn-ea"/>
              </a:rPr>
              <a:t>1. </a:t>
            </a:r>
            <a:r>
              <a:rPr lang="ko-KR" altLang="en-US" sz="3600" b="1" kern="0" spc="-151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+mn-ea"/>
              </a:rPr>
              <a:t>승강기 안전관리법령 개정</a:t>
            </a:r>
          </a:p>
        </p:txBody>
      </p:sp>
      <p:sp>
        <p:nvSpPr>
          <p:cNvPr id="3" name="자유형 2"/>
          <p:cNvSpPr/>
          <p:nvPr/>
        </p:nvSpPr>
        <p:spPr>
          <a:xfrm>
            <a:off x="0" y="1607497"/>
            <a:ext cx="9144000" cy="45719"/>
          </a:xfrm>
          <a:custGeom>
            <a:avLst/>
            <a:gdLst>
              <a:gd name="connsiteX0" fmla="*/ 0 w 8334302"/>
              <a:gd name="connsiteY0" fmla="*/ 0 h 0"/>
              <a:gd name="connsiteX1" fmla="*/ 8334302 w 833430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34302">
                <a:moveTo>
                  <a:pt x="0" y="0"/>
                </a:moveTo>
                <a:lnTo>
                  <a:pt x="8334302" y="0"/>
                </a:lnTo>
              </a:path>
            </a:pathLst>
          </a:custGeom>
          <a:noFill/>
          <a:ln w="19050" cap="rnd">
            <a:solidFill>
              <a:schemeClr val="accent1">
                <a:lumMod val="75000"/>
              </a:schemeClr>
            </a:solidFill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+mn-ea"/>
            </a:endParaRPr>
          </a:p>
        </p:txBody>
      </p:sp>
      <p:grpSp>
        <p:nvGrpSpPr>
          <p:cNvPr id="27" name="그룹 26"/>
          <p:cNvGrpSpPr/>
          <p:nvPr/>
        </p:nvGrpSpPr>
        <p:grpSpPr>
          <a:xfrm>
            <a:off x="319646" y="1828250"/>
            <a:ext cx="5526388" cy="536400"/>
            <a:chOff x="920454" y="1828248"/>
            <a:chExt cx="5526388" cy="536400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976250" y="1914668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20454" y="1868955"/>
              <a:ext cx="8226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1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1766322" y="1828248"/>
              <a:ext cx="468052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800" b="1" kern="0" spc="-91" dirty="0">
                  <a:gradFill>
                    <a:gsLst>
                      <a:gs pos="100000">
                        <a:srgbClr val="145CAC"/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 안전관리법 시행령</a:t>
              </a:r>
              <a:endParaRPr lang="ko-KR" altLang="en-US" sz="2400" kern="0" spc="-9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319646" y="2661280"/>
            <a:ext cx="8280696" cy="501439"/>
            <a:chOff x="920454" y="2550676"/>
            <a:chExt cx="8280696" cy="501438"/>
          </a:xfrm>
        </p:grpSpPr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1775846" y="2550676"/>
              <a:ext cx="7425304" cy="461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defRPr/>
              </a:pPr>
              <a:r>
                <a:rPr lang="ko-KR" altLang="en-US" sz="2400" kern="0" spc="-91" dirty="0">
                  <a:gradFill>
                    <a:gsLst>
                      <a:gs pos="100000">
                        <a:prstClr val="white">
                          <a:lumMod val="75000"/>
                        </a:prst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승강기 안전관리법 시행규칙</a:t>
              </a:r>
            </a:p>
          </p:txBody>
        </p:sp>
        <p:sp>
          <p:nvSpPr>
            <p:cNvPr id="8" name="모서리가 둥근 직사각형 7"/>
            <p:cNvSpPr/>
            <p:nvPr/>
          </p:nvSpPr>
          <p:spPr>
            <a:xfrm>
              <a:off x="976250" y="2602134"/>
              <a:ext cx="690625" cy="449980"/>
            </a:xfrm>
            <a:prstGeom prst="roundRect">
              <a:avLst>
                <a:gd name="adj" fmla="val 0"/>
              </a:avLst>
            </a:prstGeom>
            <a:solidFill>
              <a:srgbClr val="B3D1DF"/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20454" y="2556421"/>
              <a:ext cx="74642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400" b="1" spc="-40" dirty="0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2</a:t>
              </a:r>
              <a:endParaRPr kumimoji="1" lang="ko-KR" altLang="en-US" sz="2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74902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 bwMode="auto">
          <a:xfrm>
            <a:off x="389259" y="242257"/>
            <a:ext cx="255711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주요개정사항</a:t>
            </a:r>
            <a:r>
              <a:rPr lang="en-US" altLang="ko-KR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 </a:t>
            </a:r>
            <a:endParaRPr lang="ko-KR" altLang="en-US" sz="2800" b="1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2946369" y="180702"/>
            <a:ext cx="579248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r" eaLnBrk="1" latinLnBrk="0" hangingPunct="1">
              <a:defRPr/>
            </a:pPr>
            <a:r>
              <a:rPr lang="ko-KR" altLang="en-US" sz="1500" b="1" kern="0" spc="-91" dirty="0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승강기 </a:t>
            </a:r>
            <a:r>
              <a:rPr lang="ko-KR" altLang="en-US" sz="1500" b="1" kern="0" spc="-91" dirty="0" err="1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설치검사</a:t>
            </a:r>
            <a:r>
              <a:rPr lang="ko-KR" altLang="en-US" sz="1500" b="1" kern="0" spc="-91" dirty="0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 및 </a:t>
            </a:r>
            <a:r>
              <a:rPr lang="ko-KR" altLang="en-US" sz="1500" b="1" kern="0" spc="-91" dirty="0" err="1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안전검사에</a:t>
            </a:r>
            <a:r>
              <a:rPr lang="ko-KR" altLang="en-US" sz="1500" b="1" kern="0" spc="-91" dirty="0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 관한 운영규정</a:t>
            </a:r>
          </a:p>
        </p:txBody>
      </p:sp>
      <p:grpSp>
        <p:nvGrpSpPr>
          <p:cNvPr id="85" name="그룹 167"/>
          <p:cNvGrpSpPr/>
          <p:nvPr/>
        </p:nvGrpSpPr>
        <p:grpSpPr>
          <a:xfrm>
            <a:off x="7829548" y="480108"/>
            <a:ext cx="1057276" cy="307777"/>
            <a:chOff x="6371628" y="497136"/>
            <a:chExt cx="553776" cy="307777"/>
          </a:xfrm>
        </p:grpSpPr>
        <p:sp>
          <p:nvSpPr>
            <p:cNvPr id="86" name="모서리가 둥근 직사각형 85"/>
            <p:cNvSpPr/>
            <p:nvPr/>
          </p:nvSpPr>
          <p:spPr>
            <a:xfrm>
              <a:off x="6446463" y="525727"/>
              <a:ext cx="401440" cy="25059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10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371628" y="497136"/>
              <a:ext cx="5537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1400" b="1" spc="-40" dirty="0" err="1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위임고시</a:t>
              </a:r>
              <a:endParaRPr kumimoji="1" lang="ko-KR" altLang="en-US" sz="1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2314833"/>
              </p:ext>
            </p:extLst>
          </p:nvPr>
        </p:nvGraphicFramePr>
        <p:xfrm>
          <a:off x="389259" y="1042464"/>
          <a:ext cx="8497566" cy="1710036"/>
        </p:xfrm>
        <a:graphic>
          <a:graphicData uri="http://schemas.openxmlformats.org/drawingml/2006/table">
            <a:tbl>
              <a:tblPr/>
              <a:tblGrid>
                <a:gridCol w="1827730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  <a:gridCol w="6669836">
                  <a:extLst>
                    <a:ext uri="{9D8B030D-6E8A-4147-A177-3AD203B41FA5}">
                      <a16:colId xmlns:a16="http://schemas.microsoft.com/office/drawing/2014/main" val="4220761342"/>
                    </a:ext>
                  </a:extLst>
                </a:gridCol>
              </a:tblGrid>
              <a:tr h="685440">
                <a:tc gridSpan="2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6.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승강기 </a:t>
                      </a:r>
                      <a:r>
                        <a:rPr lang="ko-KR" altLang="en-US" sz="1600" kern="0" spc="0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설치검사</a:t>
                      </a:r>
                      <a:r>
                        <a:rPr lang="ko-KR" altLang="en-US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및 </a:t>
                      </a:r>
                      <a:r>
                        <a:rPr lang="ko-KR" altLang="en-US" sz="1600" kern="0" spc="0" baseline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안전검사에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관한 운영규정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2963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관련규정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개정사항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  <a:tr h="1295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별표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1, 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별표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 latinLnBrk="0"/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안전기준 개정에 따른 설치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안전검사기준 신설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16283"/>
                  </a:ext>
                </a:extLst>
              </a:tr>
              <a:tr h="24698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 latinLnBrk="0"/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기타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미비사항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정비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8119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79514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33800"/>
            <a:ext cx="9144000" cy="3124200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4698" y="1816474"/>
            <a:ext cx="4294604" cy="1113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21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 bwMode="auto">
          <a:xfrm>
            <a:off x="389259" y="242257"/>
            <a:ext cx="255711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주요개정사항</a:t>
            </a:r>
            <a:r>
              <a:rPr lang="en-US" altLang="ko-KR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 </a:t>
            </a:r>
            <a:endParaRPr lang="ko-KR" altLang="en-US" sz="2800" b="1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7442200" y="473074"/>
            <a:ext cx="131762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latinLnBrk="0" hangingPunct="1">
              <a:defRPr/>
            </a:pPr>
            <a:r>
              <a:rPr lang="ko-KR" altLang="en-US" sz="1500" b="1" kern="0" spc="-91" dirty="0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시행령</a:t>
            </a:r>
          </a:p>
        </p:txBody>
      </p:sp>
      <p:grpSp>
        <p:nvGrpSpPr>
          <p:cNvPr id="85" name="그룹 167"/>
          <p:cNvGrpSpPr/>
          <p:nvPr/>
        </p:nvGrpSpPr>
        <p:grpSpPr>
          <a:xfrm>
            <a:off x="6526211" y="488482"/>
            <a:ext cx="1057276" cy="307777"/>
            <a:chOff x="6371628" y="497136"/>
            <a:chExt cx="553776" cy="307777"/>
          </a:xfrm>
        </p:grpSpPr>
        <p:sp>
          <p:nvSpPr>
            <p:cNvPr id="86" name="모서리가 둥근 직사각형 85"/>
            <p:cNvSpPr/>
            <p:nvPr/>
          </p:nvSpPr>
          <p:spPr>
            <a:xfrm>
              <a:off x="6446463" y="525727"/>
              <a:ext cx="401440" cy="25059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10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371628" y="497136"/>
              <a:ext cx="5537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1400" b="1" spc="-40" dirty="0" err="1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승안법</a:t>
              </a:r>
              <a:endParaRPr kumimoji="1" lang="ko-KR" altLang="en-US" sz="1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0484184"/>
              </p:ext>
            </p:extLst>
          </p:nvPr>
        </p:nvGraphicFramePr>
        <p:xfrm>
          <a:off x="389259" y="1042462"/>
          <a:ext cx="8497565" cy="5126721"/>
        </p:xfrm>
        <a:graphic>
          <a:graphicData uri="http://schemas.openxmlformats.org/drawingml/2006/table">
            <a:tbl>
              <a:tblPr/>
              <a:tblGrid>
                <a:gridCol w="1827730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  <a:gridCol w="6669835">
                  <a:extLst>
                    <a:ext uri="{9D8B030D-6E8A-4147-A177-3AD203B41FA5}">
                      <a16:colId xmlns:a16="http://schemas.microsoft.com/office/drawing/2014/main" val="4220761342"/>
                    </a:ext>
                  </a:extLst>
                </a:gridCol>
              </a:tblGrid>
              <a:tr h="716303">
                <a:tc gridSpan="2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승강기 안전관리법 시행령 개정안 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시행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 2022. 3. 2.]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39347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관련조문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세부내용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  <a:tr h="72473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15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조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24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조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32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조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35</a:t>
                      </a:r>
                      <a:r>
                        <a:rPr lang="ko-KR" alt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조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과징금 분할납부제도 도입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16283"/>
                  </a:ext>
                </a:extLst>
              </a:tr>
              <a:tr h="39243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제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27</a:t>
                      </a:r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조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책임보험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가입사실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입력기한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신설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(14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일 이내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6252066"/>
                  </a:ext>
                </a:extLst>
              </a:tr>
              <a:tr h="4054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제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29</a:t>
                      </a:r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조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자체점검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입력기한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완화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(5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&gt;10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773400"/>
                  </a:ext>
                </a:extLst>
              </a:tr>
              <a:tr h="4399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제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37</a:t>
                      </a:r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조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중대한 </a:t>
                      </a:r>
                      <a:r>
                        <a:rPr lang="ko-KR" altLang="en-US" sz="1200" kern="0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고장범위</a:t>
                      </a:r>
                      <a:r>
                        <a:rPr lang="ko-KR" altLang="en-US" sz="1200" kern="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확대 및 조정  </a:t>
                      </a:r>
                      <a:r>
                        <a:rPr lang="en-US" altLang="ko-KR" sz="1200" kern="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1200" kern="0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운반구에</a:t>
                      </a:r>
                      <a:r>
                        <a:rPr lang="ko-KR" altLang="en-US" sz="1200" kern="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갇힌 경우로 한정</a:t>
                      </a:r>
                      <a:r>
                        <a:rPr lang="en-US" altLang="ko-KR" sz="1200" kern="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200" kern="0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운반구</a:t>
                      </a:r>
                      <a:r>
                        <a:rPr lang="ko-KR" altLang="en-US" sz="1200" kern="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또는 </a:t>
                      </a:r>
                      <a:r>
                        <a:rPr lang="ko-KR" altLang="en-US" sz="1200" kern="0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균형추에</a:t>
                      </a:r>
                      <a:r>
                        <a:rPr lang="ko-KR" altLang="en-US" sz="1200" kern="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부착된 장치 이탈</a:t>
                      </a:r>
                      <a:r>
                        <a:rPr lang="en-US" altLang="ko-KR" sz="1200" kern="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200" kern="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탈락</a:t>
                      </a:r>
                      <a:r>
                        <a:rPr lang="en-US" altLang="ko-KR" sz="1200" kern="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kern="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8813230"/>
                  </a:ext>
                </a:extLst>
              </a:tr>
              <a:tr h="31702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제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38</a:t>
                      </a:r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조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중대한 고장 추가조사 대상 명확화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발생일로부터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일 이내 진단 결과가 있는 경우로 제한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]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6569633"/>
                  </a:ext>
                </a:extLst>
              </a:tr>
              <a:tr h="25715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제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60</a:t>
                      </a:r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조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조항 제목 수정</a:t>
                      </a:r>
                      <a:endParaRPr lang="en-US" altLang="ko-KR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dirty="0">
                          <a:solidFill>
                            <a:srgbClr val="C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"(</a:t>
                      </a:r>
                      <a:r>
                        <a:rPr lang="ko-KR" altLang="en-US" sz="1200" kern="1200" dirty="0">
                          <a:solidFill>
                            <a:srgbClr val="C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승강기안전종합정보망의 </a:t>
                      </a:r>
                      <a:r>
                        <a:rPr lang="ko-KR" altLang="en-US" sz="1200" kern="1200" dirty="0" err="1">
                          <a:solidFill>
                            <a:srgbClr val="C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구축ㆍ운영</a:t>
                      </a:r>
                      <a:r>
                        <a:rPr lang="en-US" altLang="ko-KR" sz="1200" kern="1200" dirty="0">
                          <a:solidFill>
                            <a:srgbClr val="C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)"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을 </a:t>
                      </a:r>
                      <a:r>
                        <a:rPr lang="en-US" altLang="ko-KR" sz="1200" kern="120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"(</a:t>
                      </a:r>
                      <a:r>
                        <a:rPr lang="ko-KR" altLang="en-US" sz="1200" kern="1200" dirty="0" err="1">
                          <a:solidFill>
                            <a:schemeClr val="accent5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승강기번호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표지의 </a:t>
                      </a:r>
                      <a:r>
                        <a:rPr lang="ko-KR" altLang="en-US" sz="1200" kern="1200" dirty="0" err="1">
                          <a:solidFill>
                            <a:schemeClr val="accent5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발급ㆍ부착</a:t>
                      </a:r>
                      <a:r>
                        <a:rPr lang="en-US" altLang="ko-KR" sz="1200" kern="120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)"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으로 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.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0760003"/>
                  </a:ext>
                </a:extLst>
              </a:tr>
              <a:tr h="1516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별표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11 </a:t>
                      </a:r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비고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호 중 </a:t>
                      </a:r>
                      <a:r>
                        <a:rPr lang="en-US" altLang="ko-KR" sz="1200" kern="1200" dirty="0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"</a:t>
                      </a:r>
                      <a:r>
                        <a:rPr lang="ko-KR" altLang="en-US" sz="1200" kern="1200" dirty="0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정기검사</a:t>
                      </a:r>
                      <a:r>
                        <a:rPr lang="en-US" altLang="ko-KR" sz="1200" kern="1200" dirty="0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"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를 </a:t>
                      </a:r>
                      <a:r>
                        <a:rPr lang="en-US" altLang="ko-KR" sz="1200" kern="120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"</a:t>
                      </a:r>
                      <a:r>
                        <a:rPr lang="ko-KR" altLang="en-US" sz="1200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설치검사</a:t>
                      </a:r>
                      <a:r>
                        <a:rPr lang="en-US" altLang="ko-KR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정기검사 또는 </a:t>
                      </a:r>
                      <a:r>
                        <a:rPr lang="ko-KR" altLang="en-US" sz="1200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수시검사</a:t>
                      </a:r>
                      <a:r>
                        <a:rPr lang="en-US" altLang="ko-KR" sz="1200" kern="120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"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 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3183907"/>
                  </a:ext>
                </a:extLst>
              </a:tr>
              <a:tr h="1516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별표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13 </a:t>
                      </a:r>
                      <a:endParaRPr lang="ko-KR" altLang="en-US" sz="1600" dirty="0">
                        <a:latin typeface="+mn-ea"/>
                        <a:ea typeface="+mn-ea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호나목에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단서를 다음과 같이 신설한다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1"/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다만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적발된 날부터 소급하여 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년이 되는 날 전에 한 부과처분은 가중처분의 차수 산정 대상에서 제외한다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5233041"/>
                  </a:ext>
                </a:extLst>
              </a:tr>
              <a:tr h="31702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제</a:t>
                      </a:r>
                      <a:r>
                        <a:rPr lang="en-US" altLang="ko-KR" sz="1600" dirty="0">
                          <a:latin typeface="+mn-ea"/>
                          <a:ea typeface="+mn-ea"/>
                        </a:rPr>
                        <a:t>67</a:t>
                      </a:r>
                      <a:r>
                        <a:rPr lang="ko-KR" altLang="en-US" sz="1600" dirty="0">
                          <a:latin typeface="+mn-ea"/>
                          <a:ea typeface="+mn-ea"/>
                        </a:rPr>
                        <a:t>조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과태료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부과권자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명확화 등</a:t>
                      </a:r>
                    </a:p>
                  </a:txBody>
                  <a:tcPr marL="14882" marR="14882" marT="29764" marB="297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15636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6356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 bwMode="auto">
          <a:xfrm>
            <a:off x="389259" y="242257"/>
            <a:ext cx="174759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세부내용</a:t>
            </a:r>
            <a:r>
              <a:rPr lang="en-US" altLang="ko-KR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 </a:t>
            </a:r>
            <a:endParaRPr lang="ko-KR" altLang="en-US" sz="2800" b="1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7442200" y="473074"/>
            <a:ext cx="131762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latinLnBrk="0" hangingPunct="1">
              <a:defRPr/>
            </a:pPr>
            <a:r>
              <a:rPr lang="ko-KR" altLang="en-US" sz="1500" b="1" kern="0" spc="-91" dirty="0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시행령</a:t>
            </a:r>
          </a:p>
        </p:txBody>
      </p:sp>
      <p:grpSp>
        <p:nvGrpSpPr>
          <p:cNvPr id="85" name="그룹 167"/>
          <p:cNvGrpSpPr/>
          <p:nvPr/>
        </p:nvGrpSpPr>
        <p:grpSpPr>
          <a:xfrm>
            <a:off x="6526211" y="488482"/>
            <a:ext cx="1057276" cy="307777"/>
            <a:chOff x="6371628" y="497136"/>
            <a:chExt cx="553776" cy="307777"/>
          </a:xfrm>
        </p:grpSpPr>
        <p:sp>
          <p:nvSpPr>
            <p:cNvPr id="86" name="모서리가 둥근 직사각형 85"/>
            <p:cNvSpPr/>
            <p:nvPr/>
          </p:nvSpPr>
          <p:spPr>
            <a:xfrm>
              <a:off x="6446463" y="525727"/>
              <a:ext cx="401440" cy="25059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10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371628" y="497136"/>
              <a:ext cx="5537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1400" b="1" spc="-40" dirty="0" err="1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승안법</a:t>
              </a:r>
              <a:endParaRPr kumimoji="1" lang="ko-KR" altLang="en-US" sz="1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6629270"/>
              </p:ext>
            </p:extLst>
          </p:nvPr>
        </p:nvGraphicFramePr>
        <p:xfrm>
          <a:off x="389259" y="1042462"/>
          <a:ext cx="8497565" cy="2639516"/>
        </p:xfrm>
        <a:graphic>
          <a:graphicData uri="http://schemas.openxmlformats.org/drawingml/2006/table">
            <a:tbl>
              <a:tblPr/>
              <a:tblGrid>
                <a:gridCol w="8497565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</a:tblGrid>
              <a:tr h="754606">
                <a:tc>
                  <a:txBody>
                    <a:bodyPr/>
                    <a:lstStyle/>
                    <a:p>
                      <a:pPr fontAlgn="base" latinLnBrk="1"/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과징금의 납부기한 연기 및 분할 납부의 </a:t>
                      </a:r>
                      <a:r>
                        <a:rPr lang="ko-KR" altLang="en-US" sz="1800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기한ㆍ횟수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등</a:t>
                      </a:r>
                      <a:endParaRPr lang="en-US" altLang="ko-KR" sz="18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fontAlgn="base" latinLnBrk="1"/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15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조제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1800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항ㆍ제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6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항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24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조제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6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항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32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조제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4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항 및 제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35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조제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항 신설</a:t>
                      </a: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41451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주요내용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  <a:tr h="1470396">
                <a:tc>
                  <a:txBody>
                    <a:bodyPr/>
                    <a:lstStyle/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행정안전부장관 또는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시ㆍ도지사가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승강기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제조ㆍ수입업자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지정검사기관 등에게 「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행정기본법」에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따라 과징금의 납부기한을 연기하거나 과징금을 분할 납부하게 하는 경우 납부기한 연기 및 분할 </a:t>
                      </a:r>
                      <a:r>
                        <a:rPr lang="ko-KR" altLang="en-US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납부의 기한은 원래 </a:t>
                      </a:r>
                      <a:r>
                        <a:rPr lang="ko-KR" altLang="en-US" sz="1200" u="sng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납부기한의</a:t>
                      </a:r>
                      <a:r>
                        <a:rPr lang="ko-KR" altLang="en-US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다음 날부터 </a:t>
                      </a:r>
                      <a:r>
                        <a:rPr lang="en-US" altLang="ko-KR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년 이내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 하도록 하고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분할 납부 횟수는 </a:t>
                      </a:r>
                      <a:r>
                        <a:rPr lang="en-US" altLang="ko-KR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회 이내</a:t>
                      </a:r>
                      <a:r>
                        <a:rPr lang="ko-KR" altLang="en-US" sz="1200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하도록 함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1628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7787432"/>
              </p:ext>
            </p:extLst>
          </p:nvPr>
        </p:nvGraphicFramePr>
        <p:xfrm>
          <a:off x="389259" y="3712761"/>
          <a:ext cx="8497565" cy="2506884"/>
        </p:xfrm>
        <a:graphic>
          <a:graphicData uri="http://schemas.openxmlformats.org/drawingml/2006/table">
            <a:tbl>
              <a:tblPr/>
              <a:tblGrid>
                <a:gridCol w="8497565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</a:tblGrid>
              <a:tr h="9013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나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승강기 사고배상책임보험 가입 사실의 </a:t>
                      </a:r>
                      <a:r>
                        <a:rPr lang="ko-KR" altLang="en-US" sz="1800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입력기한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27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조제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4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항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endParaRPr lang="ko-KR" altLang="en-US" sz="18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49511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주요내용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  <a:tr h="1110442">
                <a:tc>
                  <a:txBody>
                    <a:bodyPr/>
                    <a:lstStyle/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관리주체가 책임보험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판매자로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하여금 책임보험 가입 사실을 승강기안전종합정보망에 입력하게 해야 하는 기한이 정해져 있지 않아 책임보험 가입 여부를 파악하기 어려운 문제점이 있는바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책임보험 가입 사실을 </a:t>
                      </a:r>
                      <a:r>
                        <a:rPr lang="ko-KR" altLang="en-US" sz="1200" u="sng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가입일부터</a:t>
                      </a:r>
                      <a:r>
                        <a:rPr lang="ko-KR" altLang="en-US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14</a:t>
                      </a:r>
                      <a:r>
                        <a:rPr lang="ko-KR" altLang="en-US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일 이내에 입력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하게 하도록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입력기한을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정함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16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9934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 bwMode="auto">
          <a:xfrm>
            <a:off x="389259" y="242257"/>
            <a:ext cx="174759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세부내용</a:t>
            </a:r>
            <a:r>
              <a:rPr lang="en-US" altLang="ko-KR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 </a:t>
            </a:r>
            <a:endParaRPr lang="ko-KR" altLang="en-US" sz="2800" b="1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7442200" y="473074"/>
            <a:ext cx="131762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latinLnBrk="0" hangingPunct="1">
              <a:defRPr/>
            </a:pPr>
            <a:r>
              <a:rPr lang="ko-KR" altLang="en-US" sz="1500" b="1" kern="0" spc="-91" dirty="0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시행령</a:t>
            </a:r>
          </a:p>
        </p:txBody>
      </p:sp>
      <p:grpSp>
        <p:nvGrpSpPr>
          <p:cNvPr id="85" name="그룹 167"/>
          <p:cNvGrpSpPr/>
          <p:nvPr/>
        </p:nvGrpSpPr>
        <p:grpSpPr>
          <a:xfrm>
            <a:off x="6526211" y="488482"/>
            <a:ext cx="1057276" cy="307777"/>
            <a:chOff x="6371628" y="497136"/>
            <a:chExt cx="553776" cy="307777"/>
          </a:xfrm>
        </p:grpSpPr>
        <p:sp>
          <p:nvSpPr>
            <p:cNvPr id="86" name="모서리가 둥근 직사각형 85"/>
            <p:cNvSpPr/>
            <p:nvPr/>
          </p:nvSpPr>
          <p:spPr>
            <a:xfrm>
              <a:off x="6446463" y="525727"/>
              <a:ext cx="401440" cy="25059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10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371628" y="497136"/>
              <a:ext cx="5537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1400" b="1" spc="-40" dirty="0" err="1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승안법</a:t>
              </a:r>
              <a:endParaRPr kumimoji="1" lang="ko-KR" altLang="en-US" sz="1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4931643"/>
              </p:ext>
            </p:extLst>
          </p:nvPr>
        </p:nvGraphicFramePr>
        <p:xfrm>
          <a:off x="389259" y="1042461"/>
          <a:ext cx="8497565" cy="2386539"/>
        </p:xfrm>
        <a:graphic>
          <a:graphicData uri="http://schemas.openxmlformats.org/drawingml/2006/table">
            <a:tbl>
              <a:tblPr/>
              <a:tblGrid>
                <a:gridCol w="8497565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</a:tblGrid>
              <a:tr h="682283">
                <a:tc>
                  <a:txBody>
                    <a:bodyPr/>
                    <a:lstStyle/>
                    <a:p>
                      <a:pPr fontAlgn="base" latinLnBrk="1"/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다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승강기 자체점검 결과의 </a:t>
                      </a:r>
                      <a:r>
                        <a:rPr lang="ko-KR" altLang="en-US" sz="1800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입력기한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연장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29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조제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항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endParaRPr lang="ko-KR" altLang="en-US" sz="18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37478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주요내용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  <a:tr h="1329469">
                <a:tc>
                  <a:txBody>
                    <a:bodyPr/>
                    <a:lstStyle/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관리주체가 승강기 자체점검 결과를 승강기안전종합정보망에 입력해야 하는 기한을 현행 </a:t>
                      </a:r>
                      <a:r>
                        <a:rPr lang="en-US" altLang="ko-KR" sz="1200" u="sng" kern="120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"</a:t>
                      </a:r>
                      <a:r>
                        <a:rPr lang="en-US" altLang="ko-KR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일 이내</a:t>
                      </a:r>
                      <a:r>
                        <a:rPr lang="en-US" altLang="ko-KR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"</a:t>
                      </a:r>
                      <a:r>
                        <a:rPr lang="ko-KR" altLang="en-US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에서 </a:t>
                      </a:r>
                      <a:r>
                        <a:rPr lang="en-US" altLang="ko-KR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"10</a:t>
                      </a:r>
                      <a:r>
                        <a:rPr lang="ko-KR" altLang="en-US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일 이내</a:t>
                      </a:r>
                      <a:r>
                        <a:rPr lang="en-US" altLang="ko-KR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"</a:t>
                      </a:r>
                      <a:r>
                        <a:rPr lang="ko-KR" altLang="en-US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 연장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하여 관리주체의 부담을 완화함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1628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341985"/>
              </p:ext>
            </p:extLst>
          </p:nvPr>
        </p:nvGraphicFramePr>
        <p:xfrm>
          <a:off x="389259" y="3574748"/>
          <a:ext cx="8497565" cy="2231216"/>
        </p:xfrm>
        <a:graphic>
          <a:graphicData uri="http://schemas.openxmlformats.org/drawingml/2006/table">
            <a:tbl>
              <a:tblPr/>
              <a:tblGrid>
                <a:gridCol w="8497565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</a:tblGrid>
              <a:tr h="7163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라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600" kern="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중대한 </a:t>
                      </a:r>
                      <a:r>
                        <a:rPr lang="ko-KR" altLang="en-US" sz="1600" kern="0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고장범위</a:t>
                      </a:r>
                      <a:r>
                        <a:rPr lang="ko-KR" altLang="en-US" sz="1600" kern="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확대 및 조정 </a:t>
                      </a:r>
                      <a:r>
                        <a:rPr lang="en-US" altLang="ko-KR" sz="16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6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6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37</a:t>
                      </a:r>
                      <a:r>
                        <a:rPr lang="ko-KR" altLang="en-US" sz="16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조제</a:t>
                      </a:r>
                      <a:r>
                        <a:rPr lang="en-US" altLang="ko-KR" sz="16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6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항제</a:t>
                      </a:r>
                      <a:r>
                        <a:rPr lang="en-US" altLang="ko-KR" sz="16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6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호라목</a:t>
                      </a:r>
                      <a:r>
                        <a:rPr lang="en-US" altLang="ko-KR" sz="16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6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6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37</a:t>
                      </a:r>
                      <a:r>
                        <a:rPr lang="ko-KR" altLang="en-US" sz="16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조제</a:t>
                      </a:r>
                      <a:r>
                        <a:rPr lang="en-US" altLang="ko-KR" sz="16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6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항제</a:t>
                      </a:r>
                      <a:r>
                        <a:rPr lang="en-US" altLang="ko-KR" sz="16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6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호바목</a:t>
                      </a:r>
                      <a:r>
                        <a:rPr lang="ko-KR" altLang="en-US" sz="16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신설</a:t>
                      </a:r>
                      <a:r>
                        <a:rPr lang="en-US" altLang="ko-KR" sz="16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6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39347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주요내용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  <a:tr h="724739">
                <a:tc>
                  <a:txBody>
                    <a:bodyPr/>
                    <a:lstStyle/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관리주체가 고장 발생 사실을 한국승강기안전공단에 통보해야 하는 엘리베이터 또는 휠체어리프트의 중대한 고장 중 </a:t>
                      </a:r>
                      <a:r>
                        <a:rPr lang="en-US" altLang="ko-KR" sz="1200" u="sng" kern="1200" dirty="0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"</a:t>
                      </a:r>
                      <a:r>
                        <a:rPr lang="ko-KR" altLang="en-US" sz="1200" u="sng" kern="1200" dirty="0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운행하려는 층으로 운행되지 않은 경우</a:t>
                      </a:r>
                      <a:r>
                        <a:rPr lang="en-US" altLang="ko-KR" sz="1200" u="sng" kern="1200" dirty="0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"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는 </a:t>
                      </a:r>
                      <a:r>
                        <a:rPr lang="en-US" altLang="ko-KR" sz="1200" u="sng" kern="120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"</a:t>
                      </a:r>
                      <a:r>
                        <a:rPr lang="ko-KR" altLang="en-US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운행하려는 층으로 운행되지 않은 고장으로서 이용자가 </a:t>
                      </a:r>
                      <a:r>
                        <a:rPr lang="ko-KR" altLang="en-US" sz="1200" u="sng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운반구에</a:t>
                      </a:r>
                      <a:r>
                        <a:rPr lang="ko-KR" altLang="en-US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갇히게 된 경우</a:t>
                      </a:r>
                      <a:r>
                        <a:rPr lang="en-US" altLang="ko-KR" sz="1200" u="sng" kern="120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"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 조정하는 한편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중대한 고장의 범위에 </a:t>
                      </a:r>
                      <a:r>
                        <a:rPr lang="en-US" altLang="ko-KR" sz="1200" u="sng" kern="120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"</a:t>
                      </a:r>
                      <a:r>
                        <a:rPr lang="ko-KR" altLang="en-US" sz="1200" u="sng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운반구</a:t>
                      </a:r>
                      <a:r>
                        <a:rPr lang="ko-KR" altLang="en-US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또는 </a:t>
                      </a:r>
                      <a:r>
                        <a:rPr lang="ko-KR" altLang="en-US" sz="1200" u="sng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균형추</a:t>
                      </a:r>
                      <a:r>
                        <a:rPr lang="en-US" altLang="ko-KR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均衡鎚</a:t>
                      </a:r>
                      <a:r>
                        <a:rPr lang="en-US" altLang="ko-KR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에 부착된 매다는 장치 또는 </a:t>
                      </a:r>
                      <a:r>
                        <a:rPr lang="ko-KR" altLang="en-US" sz="1200" u="sng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보상수단</a:t>
                      </a:r>
                      <a:r>
                        <a:rPr lang="ko-KR" altLang="en-US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등이 이탈되거나 추락된 경우</a:t>
                      </a:r>
                      <a:r>
                        <a:rPr lang="en-US" altLang="ko-KR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"</a:t>
                      </a:r>
                      <a:r>
                        <a:rPr lang="ko-KR" altLang="en-US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를 추가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함으로써 관리주체의 한국승강기안전공단에 대한 통보 범위를 보다 합리적으로 개선함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16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1437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 bwMode="auto">
          <a:xfrm>
            <a:off x="389259" y="242257"/>
            <a:ext cx="174759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세부내용</a:t>
            </a:r>
            <a:r>
              <a:rPr lang="en-US" altLang="ko-KR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 </a:t>
            </a:r>
            <a:endParaRPr lang="ko-KR" altLang="en-US" sz="2800" b="1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7442200" y="473074"/>
            <a:ext cx="131762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latinLnBrk="0" hangingPunct="1">
              <a:defRPr/>
            </a:pPr>
            <a:r>
              <a:rPr lang="ko-KR" altLang="en-US" sz="1500" b="1" kern="0" spc="-91" dirty="0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시행령</a:t>
            </a:r>
          </a:p>
        </p:txBody>
      </p:sp>
      <p:grpSp>
        <p:nvGrpSpPr>
          <p:cNvPr id="85" name="그룹 167"/>
          <p:cNvGrpSpPr/>
          <p:nvPr/>
        </p:nvGrpSpPr>
        <p:grpSpPr>
          <a:xfrm>
            <a:off x="6526211" y="488482"/>
            <a:ext cx="1057276" cy="307777"/>
            <a:chOff x="6371628" y="497136"/>
            <a:chExt cx="553776" cy="307777"/>
          </a:xfrm>
        </p:grpSpPr>
        <p:sp>
          <p:nvSpPr>
            <p:cNvPr id="86" name="모서리가 둥근 직사각형 85"/>
            <p:cNvSpPr/>
            <p:nvPr/>
          </p:nvSpPr>
          <p:spPr>
            <a:xfrm>
              <a:off x="6446463" y="525727"/>
              <a:ext cx="401440" cy="25059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10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371628" y="497136"/>
              <a:ext cx="5537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1400" b="1" spc="-40" dirty="0" err="1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승안법</a:t>
              </a:r>
              <a:endParaRPr kumimoji="1" lang="ko-KR" altLang="en-US" sz="1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9610598"/>
              </p:ext>
            </p:extLst>
          </p:nvPr>
        </p:nvGraphicFramePr>
        <p:xfrm>
          <a:off x="389259" y="1042461"/>
          <a:ext cx="8497565" cy="2386539"/>
        </p:xfrm>
        <a:graphic>
          <a:graphicData uri="http://schemas.openxmlformats.org/drawingml/2006/table">
            <a:tbl>
              <a:tblPr/>
              <a:tblGrid>
                <a:gridCol w="8497565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</a:tblGrid>
              <a:tr h="6822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마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승강기사고조사위원회의 추가 조사 대상 조정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38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조제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호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endParaRPr lang="ko-KR" altLang="en-US" sz="18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37478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주요내용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  <a:tr h="1329469">
                <a:tc>
                  <a:txBody>
                    <a:bodyPr/>
                    <a:lstStyle/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행정안전부장관이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승강기사고조사위원회에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추가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조사를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하게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할 수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있는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사고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중</a:t>
                      </a:r>
                      <a:r>
                        <a:rPr lang="en-US" altLang="ko-KR" sz="1200" kern="12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"</a:t>
                      </a:r>
                      <a:r>
                        <a:rPr lang="en-US" altLang="ko-KR" sz="1200" kern="1200" dirty="0" err="1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중대한</a:t>
                      </a:r>
                      <a:r>
                        <a:rPr lang="en-US" altLang="ko-KR" sz="1200" kern="1200" dirty="0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고장으로</a:t>
                      </a:r>
                      <a:r>
                        <a:rPr lang="en-US" altLang="ko-KR" sz="1200" kern="1200" dirty="0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인해</a:t>
                      </a:r>
                      <a:r>
                        <a:rPr lang="en-US" altLang="ko-KR" sz="1200" kern="1200" dirty="0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이용자가</a:t>
                      </a:r>
                      <a:r>
                        <a:rPr lang="en-US" altLang="ko-KR" sz="1200" kern="1200" dirty="0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다치는</a:t>
                      </a:r>
                      <a:r>
                        <a:rPr lang="en-US" altLang="ko-KR" sz="1200" kern="1200" dirty="0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rgbClr val="C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사고"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를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u="sng" kern="120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"</a:t>
                      </a:r>
                      <a:r>
                        <a:rPr lang="en-US" altLang="ko-KR" sz="1200" u="sng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중대한</a:t>
                      </a:r>
                      <a:r>
                        <a:rPr lang="en-US" altLang="ko-KR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u="sng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고장으로</a:t>
                      </a:r>
                      <a:r>
                        <a:rPr lang="en-US" altLang="ko-KR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u="sng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인해</a:t>
                      </a:r>
                      <a:r>
                        <a:rPr lang="en-US" altLang="ko-KR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u="sng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이용자가</a:t>
                      </a:r>
                      <a:r>
                        <a:rPr lang="en-US" altLang="ko-KR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u="sng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다친</a:t>
                      </a:r>
                      <a:r>
                        <a:rPr lang="en-US" altLang="ko-KR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u="sng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사고로서</a:t>
                      </a:r>
                      <a:r>
                        <a:rPr lang="en-US" altLang="ko-KR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u="sng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고장</a:t>
                      </a:r>
                      <a:r>
                        <a:rPr lang="en-US" altLang="ko-KR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u="sng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발생일부터</a:t>
                      </a:r>
                      <a:r>
                        <a:rPr lang="en-US" altLang="ko-KR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7일 </a:t>
                      </a:r>
                      <a:r>
                        <a:rPr lang="en-US" altLang="ko-KR" sz="1200" u="sng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이내에</a:t>
                      </a:r>
                      <a:r>
                        <a:rPr lang="en-US" altLang="ko-KR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u="sng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실시된</a:t>
                      </a:r>
                      <a:r>
                        <a:rPr lang="en-US" altLang="ko-KR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u="sng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의사의</a:t>
                      </a:r>
                      <a:r>
                        <a:rPr lang="en-US" altLang="ko-KR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u="sng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최초</a:t>
                      </a:r>
                      <a:r>
                        <a:rPr lang="en-US" altLang="ko-KR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u="sng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진단</a:t>
                      </a:r>
                      <a:r>
                        <a:rPr lang="en-US" altLang="ko-KR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u="sng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결과</a:t>
                      </a:r>
                      <a:r>
                        <a:rPr lang="en-US" altLang="ko-KR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그 </a:t>
                      </a:r>
                      <a:r>
                        <a:rPr lang="en-US" altLang="ko-KR" sz="1200" u="sng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이용자에게</a:t>
                      </a:r>
                      <a:r>
                        <a:rPr lang="en-US" altLang="ko-KR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1주 </a:t>
                      </a:r>
                      <a:r>
                        <a:rPr lang="en-US" altLang="ko-KR" sz="1200" u="sng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이상의</a:t>
                      </a:r>
                      <a:r>
                        <a:rPr lang="en-US" altLang="ko-KR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u="sng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치료가</a:t>
                      </a:r>
                      <a:r>
                        <a:rPr lang="en-US" altLang="ko-KR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u="sng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필요한</a:t>
                      </a:r>
                      <a:r>
                        <a:rPr lang="en-US" altLang="ko-KR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u="sng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피해가</a:t>
                      </a:r>
                      <a:r>
                        <a:rPr lang="en-US" altLang="ko-KR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u="sng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발생한</a:t>
                      </a:r>
                      <a:r>
                        <a:rPr lang="en-US" altLang="ko-KR" sz="1200" u="sng" kern="1200" dirty="0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u="sng" kern="1200" dirty="0" err="1">
                          <a:solidFill>
                            <a:schemeClr val="accent5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사고</a:t>
                      </a:r>
                      <a:r>
                        <a:rPr lang="en-US" altLang="ko-KR" sz="1200" u="sng" kern="1200" dirty="0" err="1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"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그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범위를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축소하여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추가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조사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대상을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조정함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1628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282592"/>
              </p:ext>
            </p:extLst>
          </p:nvPr>
        </p:nvGraphicFramePr>
        <p:xfrm>
          <a:off x="389259" y="3574748"/>
          <a:ext cx="8497565" cy="2231216"/>
        </p:xfrm>
        <a:graphic>
          <a:graphicData uri="http://schemas.openxmlformats.org/drawingml/2006/table">
            <a:tbl>
              <a:tblPr/>
              <a:tblGrid>
                <a:gridCol w="8497565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</a:tblGrid>
              <a:tr h="7163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바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800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위반기간에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따른 과태료 부과기준 변경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별표 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13 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800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호너목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및 </a:t>
                      </a:r>
                      <a:r>
                        <a:rPr lang="ko-KR" altLang="en-US" sz="1800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버목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endParaRPr lang="ko-KR" altLang="en-US" sz="18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39347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주요내용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  <a:tr h="7247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승강기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안전관리자의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선임ㆍ변경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통보를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하지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않은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경우와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자체점검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결과를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승강기안전종합정보망에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입력하지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않은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경우에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대하여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종전에는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위반기간과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무관하게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정액으로만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과태료를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부과하도록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하였으나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의무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이행을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효과적으로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유도하고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단순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부주의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등으로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통보ㆍ입력을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지체한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자와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고의로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장기간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의무를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이행하지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않는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자에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대한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과태료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처분의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적정성을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높이기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위하여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앞으로는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위반기간에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따라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과태료를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차등하여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부과하도록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함.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16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6394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 bwMode="auto">
          <a:xfrm>
            <a:off x="389259" y="242257"/>
            <a:ext cx="174759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세부내용</a:t>
            </a:r>
            <a:r>
              <a:rPr lang="en-US" altLang="ko-KR" sz="2800" b="1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+mn-ea"/>
              </a:rPr>
              <a:t> </a:t>
            </a:r>
            <a:endParaRPr lang="ko-KR" altLang="en-US" sz="2800" b="1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7442200" y="473074"/>
            <a:ext cx="131762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latinLnBrk="0" hangingPunct="1">
              <a:defRPr/>
            </a:pPr>
            <a:r>
              <a:rPr lang="ko-KR" altLang="en-US" sz="1500" b="1" kern="0" spc="-91" dirty="0">
                <a:gradFill>
                  <a:gsLst>
                    <a:gs pos="100000">
                      <a:srgbClr val="4F81BD">
                        <a:lumMod val="75000"/>
                      </a:srgb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rPr>
              <a:t>시행령</a:t>
            </a:r>
          </a:p>
        </p:txBody>
      </p:sp>
      <p:grpSp>
        <p:nvGrpSpPr>
          <p:cNvPr id="85" name="그룹 167"/>
          <p:cNvGrpSpPr/>
          <p:nvPr/>
        </p:nvGrpSpPr>
        <p:grpSpPr>
          <a:xfrm>
            <a:off x="6526211" y="488482"/>
            <a:ext cx="1057276" cy="307777"/>
            <a:chOff x="6371628" y="497136"/>
            <a:chExt cx="553776" cy="307777"/>
          </a:xfrm>
        </p:grpSpPr>
        <p:sp>
          <p:nvSpPr>
            <p:cNvPr id="86" name="모서리가 둥근 직사각형 85"/>
            <p:cNvSpPr/>
            <p:nvPr/>
          </p:nvSpPr>
          <p:spPr>
            <a:xfrm>
              <a:off x="6446463" y="525727"/>
              <a:ext cx="401440" cy="25059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10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371628" y="497136"/>
              <a:ext cx="5537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1400" b="1" spc="-40" dirty="0" err="1">
                  <a:gradFill>
                    <a:gsLst>
                      <a:gs pos="100000">
                        <a:prstClr val="white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승안법</a:t>
              </a:r>
              <a:endParaRPr kumimoji="1" lang="ko-KR" altLang="en-US" sz="1400" b="1" spc="-40" dirty="0">
                <a:gradFill>
                  <a:gsLst>
                    <a:gs pos="100000">
                      <a:prstClr val="white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9761481"/>
              </p:ext>
            </p:extLst>
          </p:nvPr>
        </p:nvGraphicFramePr>
        <p:xfrm>
          <a:off x="389259" y="1042461"/>
          <a:ext cx="8497566" cy="4373195"/>
        </p:xfrm>
        <a:graphic>
          <a:graphicData uri="http://schemas.openxmlformats.org/drawingml/2006/table">
            <a:tbl>
              <a:tblPr/>
              <a:tblGrid>
                <a:gridCol w="4248783">
                  <a:extLst>
                    <a:ext uri="{9D8B030D-6E8A-4147-A177-3AD203B41FA5}">
                      <a16:colId xmlns:a16="http://schemas.microsoft.com/office/drawing/2014/main" val="1749491161"/>
                    </a:ext>
                  </a:extLst>
                </a:gridCol>
                <a:gridCol w="4248783">
                  <a:extLst>
                    <a:ext uri="{9D8B030D-6E8A-4147-A177-3AD203B41FA5}">
                      <a16:colId xmlns:a16="http://schemas.microsoft.com/office/drawing/2014/main" val="3598689528"/>
                    </a:ext>
                  </a:extLst>
                </a:gridCol>
              </a:tblGrid>
              <a:tr h="68228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r>
                        <a:rPr lang="en-US" altLang="ko-KR" sz="16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과태료 부과기준 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67</a:t>
                      </a:r>
                      <a:r>
                        <a:rPr lang="ko-KR" altLang="en-US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조 관련</a:t>
                      </a:r>
                      <a:r>
                        <a:rPr lang="en-US" altLang="ko-KR" sz="18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endParaRPr lang="ko-KR" altLang="en-US" sz="1800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14882" marR="14882" marT="14882" marB="148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330504"/>
                  </a:ext>
                </a:extLst>
              </a:tr>
              <a:tr h="37478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 err="1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개정전</a:t>
                      </a:r>
                      <a:endParaRPr lang="ko-KR" altLang="en-US" sz="1600" b="0" kern="0" spc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개정후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83075"/>
                  </a:ext>
                </a:extLst>
              </a:tr>
              <a:tr h="3316125">
                <a:tc>
                  <a:txBody>
                    <a:bodyPr/>
                    <a:lstStyle/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en-US" altLang="ko-KR" sz="1200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14882" marR="14882" marT="29764" marB="29764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ct val="150000"/>
                        </a:lnSpc>
                      </a:pPr>
                      <a:endParaRPr lang="en-US" altLang="ko-KR" sz="12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882" marR="14882" marT="29764" marB="297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16283"/>
                  </a:ext>
                </a:extLst>
              </a:tr>
            </a:tbl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1169247"/>
              </p:ext>
            </p:extLst>
          </p:nvPr>
        </p:nvGraphicFramePr>
        <p:xfrm>
          <a:off x="389259" y="2112085"/>
          <a:ext cx="4256100" cy="34668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7678">
                  <a:extLst>
                    <a:ext uri="{9D8B030D-6E8A-4147-A177-3AD203B41FA5}">
                      <a16:colId xmlns:a16="http://schemas.microsoft.com/office/drawing/2014/main" val="2822429915"/>
                    </a:ext>
                  </a:extLst>
                </a:gridCol>
                <a:gridCol w="929169">
                  <a:extLst>
                    <a:ext uri="{9D8B030D-6E8A-4147-A177-3AD203B41FA5}">
                      <a16:colId xmlns:a16="http://schemas.microsoft.com/office/drawing/2014/main" val="3871883492"/>
                    </a:ext>
                  </a:extLst>
                </a:gridCol>
                <a:gridCol w="589375">
                  <a:extLst>
                    <a:ext uri="{9D8B030D-6E8A-4147-A177-3AD203B41FA5}">
                      <a16:colId xmlns:a16="http://schemas.microsoft.com/office/drawing/2014/main" val="2533672841"/>
                    </a:ext>
                  </a:extLst>
                </a:gridCol>
                <a:gridCol w="588105">
                  <a:extLst>
                    <a:ext uri="{9D8B030D-6E8A-4147-A177-3AD203B41FA5}">
                      <a16:colId xmlns:a16="http://schemas.microsoft.com/office/drawing/2014/main" val="3499969239"/>
                    </a:ext>
                  </a:extLst>
                </a:gridCol>
                <a:gridCol w="561773">
                  <a:extLst>
                    <a:ext uri="{9D8B030D-6E8A-4147-A177-3AD203B41FA5}">
                      <a16:colId xmlns:a16="http://schemas.microsoft.com/office/drawing/2014/main" val="109435484"/>
                    </a:ext>
                  </a:extLst>
                </a:gridCol>
              </a:tblGrid>
              <a:tr h="44145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anose="020B0503020000020004" pitchFamily="50" charset="-127"/>
                        </a:rPr>
                        <a:t>위반행위</a:t>
                      </a:r>
                      <a:endParaRPr lang="ko-KR" altLang="en-US" sz="1000" b="1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anose="020B0503020000020004" pitchFamily="50" charset="-127"/>
                        </a:rPr>
                        <a:t>근거 법조문</a:t>
                      </a:r>
                      <a:endParaRPr lang="ko-KR" altLang="en-US" sz="1000" b="1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anose="020B0503020000020004" pitchFamily="50" charset="-127"/>
                        </a:rPr>
                        <a:t>과태료 금액</a:t>
                      </a:r>
                      <a:endParaRPr lang="ko-KR" altLang="en-US" sz="10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8980613"/>
                  </a:ext>
                </a:extLst>
              </a:tr>
              <a:tr h="41636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000" b="1" dirty="0"/>
                        <a:t>차</a:t>
                      </a:r>
                      <a:endParaRPr lang="en-US" altLang="ko-KR" sz="1000" b="1" dirty="0"/>
                    </a:p>
                    <a:p>
                      <a:pPr algn="ctr" latinLnBrk="1"/>
                      <a:r>
                        <a:rPr lang="ko-KR" altLang="en-US" sz="1000" b="1" dirty="0"/>
                        <a:t>위반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1000" b="1" dirty="0"/>
                        <a:t>차</a:t>
                      </a:r>
                      <a:endParaRPr lang="en-US" altLang="ko-KR" sz="1000" b="1" dirty="0"/>
                    </a:p>
                    <a:p>
                      <a:pPr algn="ctr" latinLnBrk="1"/>
                      <a:r>
                        <a:rPr lang="ko-KR" altLang="en-US" sz="1000" b="1" dirty="0"/>
                        <a:t>위반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1000" b="1" dirty="0"/>
                        <a:t>차</a:t>
                      </a:r>
                      <a:endParaRPr lang="en-US" altLang="ko-KR" sz="1000" b="1" dirty="0"/>
                    </a:p>
                    <a:p>
                      <a:pPr algn="ctr" latinLnBrk="1"/>
                      <a:r>
                        <a:rPr lang="ko-KR" altLang="en-US" sz="1000" b="1" dirty="0"/>
                        <a:t>위반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48217889"/>
                  </a:ext>
                </a:extLst>
              </a:tr>
              <a:tr h="2608997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1" dirty="0">
                          <a:latin typeface="맑은 고딕" panose="020B0503020000020004" pitchFamily="50" charset="-127"/>
                        </a:rPr>
                        <a:t>너</a:t>
                      </a:r>
                      <a:r>
                        <a:rPr lang="en-US" altLang="ko-KR" sz="1000" b="1" dirty="0"/>
                        <a:t>.</a:t>
                      </a:r>
                      <a:r>
                        <a:rPr lang="en-US" altLang="ko-KR" sz="1000" b="1" baseline="0" dirty="0"/>
                        <a:t> </a:t>
                      </a:r>
                      <a:r>
                        <a:rPr lang="ko-KR" altLang="en-US" sz="1000" b="1" baseline="0" dirty="0"/>
                        <a:t>법 제</a:t>
                      </a:r>
                      <a:r>
                        <a:rPr lang="en-US" altLang="ko-KR" sz="1000" b="1" baseline="0" dirty="0"/>
                        <a:t>29</a:t>
                      </a:r>
                      <a:r>
                        <a:rPr lang="ko-KR" altLang="en-US" sz="1000" b="1" baseline="0" dirty="0"/>
                        <a:t>조제</a:t>
                      </a:r>
                      <a:r>
                        <a:rPr lang="en-US" altLang="ko-KR" sz="1000" b="1" baseline="0" dirty="0"/>
                        <a:t>3</a:t>
                      </a:r>
                      <a:r>
                        <a:rPr lang="ko-KR" altLang="en-US" sz="1000" b="1" baseline="0" dirty="0"/>
                        <a:t>항을 위반하여 승강기 안전관리자의 선임 또는 변경 통보를 하지않은 경우</a:t>
                      </a:r>
                      <a:endParaRPr lang="ko-KR" altLang="en-US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b="1" dirty="0">
                          <a:latin typeface="맑은 고딕" panose="020B0503020000020004" pitchFamily="50" charset="-127"/>
                        </a:rPr>
                        <a:t>법 제</a:t>
                      </a:r>
                      <a:r>
                        <a:rPr lang="en-US" altLang="ko-KR" sz="1000" b="1" dirty="0"/>
                        <a:t>82</a:t>
                      </a:r>
                      <a:r>
                        <a:rPr lang="ko-KR" altLang="en-US" sz="1000" b="1" dirty="0"/>
                        <a:t>조제</a:t>
                      </a:r>
                      <a:r>
                        <a:rPr lang="en-US" altLang="ko-KR" sz="1000" b="1" dirty="0"/>
                        <a:t>4</a:t>
                      </a:r>
                      <a:r>
                        <a:rPr lang="ko-KR" altLang="en-US" sz="1000" b="1" dirty="0" err="1"/>
                        <a:t>항제</a:t>
                      </a:r>
                      <a:r>
                        <a:rPr lang="en-US" altLang="ko-KR" sz="1000" b="1" dirty="0"/>
                        <a:t>1</a:t>
                      </a:r>
                      <a:r>
                        <a:rPr lang="ko-KR" altLang="en-US" sz="1000" b="1" dirty="0"/>
                        <a:t>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1" spc="-150" dirty="0">
                          <a:latin typeface="맑은 고딕" panose="020B0503020000020004" pitchFamily="50" charset="-127"/>
                        </a:rPr>
                        <a:t>10</a:t>
                      </a:r>
                      <a:r>
                        <a:rPr lang="ko-KR" altLang="en-US" sz="1000" b="1" spc="-150" dirty="0"/>
                        <a:t>만원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1" spc="-150" dirty="0">
                          <a:latin typeface="맑은 고딕" panose="020B0503020000020004" pitchFamily="50" charset="-127"/>
                        </a:rPr>
                        <a:t>20</a:t>
                      </a:r>
                      <a:r>
                        <a:rPr lang="ko-KR" altLang="en-US" sz="1000" b="1" spc="-150" dirty="0"/>
                        <a:t>만원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1" spc="-150" dirty="0">
                          <a:latin typeface="맑은 고딕" panose="020B0503020000020004" pitchFamily="50" charset="-127"/>
                        </a:rPr>
                        <a:t>50</a:t>
                      </a:r>
                      <a:r>
                        <a:rPr lang="ko-KR" altLang="en-US" sz="1000" b="1" spc="-150" dirty="0"/>
                        <a:t>만원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9013614"/>
                  </a:ext>
                </a:extLst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3721059"/>
              </p:ext>
            </p:extLst>
          </p:nvPr>
        </p:nvGraphicFramePr>
        <p:xfrm>
          <a:off x="4645360" y="2112085"/>
          <a:ext cx="4241463" cy="3466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2217">
                  <a:extLst>
                    <a:ext uri="{9D8B030D-6E8A-4147-A177-3AD203B41FA5}">
                      <a16:colId xmlns:a16="http://schemas.microsoft.com/office/drawing/2014/main" val="2822429915"/>
                    </a:ext>
                  </a:extLst>
                </a:gridCol>
                <a:gridCol w="925974">
                  <a:extLst>
                    <a:ext uri="{9D8B030D-6E8A-4147-A177-3AD203B41FA5}">
                      <a16:colId xmlns:a16="http://schemas.microsoft.com/office/drawing/2014/main" val="3871883492"/>
                    </a:ext>
                  </a:extLst>
                </a:gridCol>
                <a:gridCol w="587348">
                  <a:extLst>
                    <a:ext uri="{9D8B030D-6E8A-4147-A177-3AD203B41FA5}">
                      <a16:colId xmlns:a16="http://schemas.microsoft.com/office/drawing/2014/main" val="2533672841"/>
                    </a:ext>
                  </a:extLst>
                </a:gridCol>
                <a:gridCol w="586083">
                  <a:extLst>
                    <a:ext uri="{9D8B030D-6E8A-4147-A177-3AD203B41FA5}">
                      <a16:colId xmlns:a16="http://schemas.microsoft.com/office/drawing/2014/main" val="3499969239"/>
                    </a:ext>
                  </a:extLst>
                </a:gridCol>
                <a:gridCol w="559841">
                  <a:extLst>
                    <a:ext uri="{9D8B030D-6E8A-4147-A177-3AD203B41FA5}">
                      <a16:colId xmlns:a16="http://schemas.microsoft.com/office/drawing/2014/main" val="109435484"/>
                    </a:ext>
                  </a:extLst>
                </a:gridCol>
              </a:tblGrid>
              <a:tr h="431815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anose="020B0503020000020004" pitchFamily="50" charset="-127"/>
                        </a:rPr>
                        <a:t>위반행위</a:t>
                      </a:r>
                      <a:endParaRPr lang="ko-KR" altLang="en-US" sz="1000" b="1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anose="020B0503020000020004" pitchFamily="50" charset="-127"/>
                        </a:rPr>
                        <a:t>근거 법조문</a:t>
                      </a:r>
                      <a:endParaRPr lang="ko-KR" altLang="en-US" sz="1000" b="1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맑은 고딕" panose="020B0503020000020004" pitchFamily="50" charset="-127"/>
                        </a:rPr>
                        <a:t>과태료 금액</a:t>
                      </a:r>
                      <a:endParaRPr lang="ko-KR" altLang="en-US" sz="10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8980613"/>
                  </a:ext>
                </a:extLst>
              </a:tr>
              <a:tr h="43589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000" b="1" dirty="0"/>
                        <a:t>차</a:t>
                      </a:r>
                      <a:endParaRPr lang="en-US" altLang="ko-KR" sz="1000" b="1" dirty="0"/>
                    </a:p>
                    <a:p>
                      <a:pPr algn="ctr" latinLnBrk="1"/>
                      <a:r>
                        <a:rPr lang="ko-KR" altLang="en-US" sz="1000" b="1" dirty="0"/>
                        <a:t>위반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1000" b="1" dirty="0"/>
                        <a:t>차</a:t>
                      </a:r>
                      <a:endParaRPr lang="en-US" altLang="ko-KR" sz="1000" b="1" dirty="0"/>
                    </a:p>
                    <a:p>
                      <a:pPr algn="ctr" latinLnBrk="1"/>
                      <a:r>
                        <a:rPr lang="ko-KR" altLang="en-US" sz="1000" b="1" dirty="0"/>
                        <a:t>위반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1000" b="1" dirty="0"/>
                        <a:t>차</a:t>
                      </a:r>
                      <a:endParaRPr lang="en-US" altLang="ko-KR" sz="1000" b="1" dirty="0"/>
                    </a:p>
                    <a:p>
                      <a:pPr algn="ctr" latinLnBrk="1"/>
                      <a:r>
                        <a:rPr lang="ko-KR" altLang="en-US" sz="1000" b="1" dirty="0"/>
                        <a:t>위반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48217889"/>
                  </a:ext>
                </a:extLst>
              </a:tr>
              <a:tr h="259910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b="1" dirty="0">
                          <a:latin typeface="맑은 고딕" panose="020B0503020000020004" pitchFamily="50" charset="-127"/>
                        </a:rPr>
                        <a:t>너</a:t>
                      </a:r>
                      <a:r>
                        <a:rPr lang="en-US" altLang="ko-KR" sz="1000" b="1" dirty="0"/>
                        <a:t>.</a:t>
                      </a:r>
                      <a:r>
                        <a:rPr lang="en-US" altLang="ko-KR" sz="1000" b="1" baseline="0" dirty="0"/>
                        <a:t> </a:t>
                      </a:r>
                      <a:r>
                        <a:rPr lang="ko-KR" altLang="en-US" sz="1000" b="1" baseline="0" dirty="0"/>
                        <a:t>법 제</a:t>
                      </a:r>
                      <a:r>
                        <a:rPr lang="en-US" altLang="ko-KR" sz="1000" b="1" baseline="0" dirty="0"/>
                        <a:t>29</a:t>
                      </a:r>
                      <a:r>
                        <a:rPr lang="ko-KR" altLang="en-US" sz="1000" b="1" baseline="0" dirty="0"/>
                        <a:t>조제</a:t>
                      </a:r>
                      <a:r>
                        <a:rPr lang="en-US" altLang="ko-KR" sz="1000" b="1" baseline="0" dirty="0"/>
                        <a:t>3</a:t>
                      </a:r>
                      <a:r>
                        <a:rPr lang="ko-KR" altLang="en-US" sz="1000" b="1" baseline="0" dirty="0"/>
                        <a:t>항을 위반하여 승강기 안전관리자의 선임 또는 변경 통보를 하지않은 경우</a:t>
                      </a:r>
                      <a:endParaRPr lang="en-US" altLang="ko-KR" sz="1000" b="1" baseline="0" dirty="0"/>
                    </a:p>
                    <a:p>
                      <a:pPr marL="228600" indent="-228600" latinLnBrk="1">
                        <a:buAutoNum type="arabicParenR"/>
                      </a:pPr>
                      <a:r>
                        <a:rPr lang="ko-KR" altLang="en-US" sz="1000" b="1" baseline="0" dirty="0" err="1"/>
                        <a:t>통보기한이</a:t>
                      </a:r>
                      <a:r>
                        <a:rPr lang="ko-KR" altLang="en-US" sz="1000" b="1" baseline="0" dirty="0"/>
                        <a:t> 경과된 기간이 </a:t>
                      </a:r>
                      <a:r>
                        <a:rPr lang="en-US" altLang="ko-KR" sz="1000" b="1" baseline="0" dirty="0"/>
                        <a:t>1</a:t>
                      </a:r>
                      <a:r>
                        <a:rPr lang="ko-KR" altLang="en-US" sz="1000" b="1" baseline="0" dirty="0"/>
                        <a:t>개월 미만인 경우</a:t>
                      </a:r>
                      <a:endParaRPr lang="en-US" altLang="ko-KR" sz="1000" b="1" baseline="0" dirty="0"/>
                    </a:p>
                    <a:p>
                      <a:pPr marL="228600" indent="-228600" latinLnBrk="1">
                        <a:buAutoNum type="arabicParenR"/>
                      </a:pPr>
                      <a:r>
                        <a:rPr lang="ko-KR" altLang="en-US" sz="1000" b="1" baseline="0" dirty="0" err="1"/>
                        <a:t>통보기한이</a:t>
                      </a:r>
                      <a:r>
                        <a:rPr lang="ko-KR" altLang="en-US" sz="1000" b="1" baseline="0" dirty="0"/>
                        <a:t> 경과된 기간이 </a:t>
                      </a:r>
                      <a:r>
                        <a:rPr lang="en-US" altLang="ko-KR" sz="1000" b="1" baseline="0" dirty="0"/>
                        <a:t>1</a:t>
                      </a:r>
                      <a:r>
                        <a:rPr lang="ko-KR" altLang="en-US" sz="1000" b="1" baseline="0" dirty="0"/>
                        <a:t>개월 이상 </a:t>
                      </a:r>
                      <a:r>
                        <a:rPr lang="en-US" altLang="ko-KR" sz="1000" b="1" baseline="0" dirty="0"/>
                        <a:t>2</a:t>
                      </a:r>
                      <a:r>
                        <a:rPr lang="ko-KR" altLang="en-US" sz="1000" b="1" baseline="0" dirty="0"/>
                        <a:t>개월 미만인 경우</a:t>
                      </a:r>
                      <a:endParaRPr lang="en-US" altLang="ko-KR" sz="1000" b="1" baseline="0" dirty="0"/>
                    </a:p>
                    <a:p>
                      <a:pPr marL="228600" indent="-228600" latinLnBrk="1">
                        <a:buAutoNum type="arabicParenR"/>
                      </a:pPr>
                      <a:r>
                        <a:rPr lang="ko-KR" altLang="en-US" sz="1000" b="1" baseline="0" dirty="0" err="1"/>
                        <a:t>통보기한이</a:t>
                      </a:r>
                      <a:r>
                        <a:rPr lang="ko-KR" altLang="en-US" sz="1000" b="1" baseline="0" dirty="0"/>
                        <a:t> 경과된 기간이 </a:t>
                      </a:r>
                      <a:r>
                        <a:rPr lang="en-US" altLang="ko-KR" sz="1000" b="1" baseline="0" dirty="0"/>
                        <a:t>2</a:t>
                      </a:r>
                      <a:r>
                        <a:rPr lang="ko-KR" altLang="en-US" sz="1000" b="1" baseline="0" dirty="0"/>
                        <a:t>개월 이상인 경우</a:t>
                      </a:r>
                      <a:endParaRPr lang="ko-KR" altLang="en-US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b="1" dirty="0">
                          <a:latin typeface="맑은 고딕" panose="020B0503020000020004" pitchFamily="50" charset="-127"/>
                        </a:rPr>
                        <a:t>법 제</a:t>
                      </a:r>
                      <a:r>
                        <a:rPr lang="en-US" altLang="ko-KR" sz="1000" b="1" dirty="0"/>
                        <a:t>82</a:t>
                      </a:r>
                      <a:r>
                        <a:rPr lang="ko-KR" altLang="en-US" sz="1000" b="1" dirty="0"/>
                        <a:t>조제</a:t>
                      </a:r>
                      <a:r>
                        <a:rPr lang="en-US" altLang="ko-KR" sz="1000" b="1" dirty="0"/>
                        <a:t>4</a:t>
                      </a:r>
                      <a:r>
                        <a:rPr lang="ko-KR" altLang="en-US" sz="1000" b="1" dirty="0" err="1"/>
                        <a:t>항제</a:t>
                      </a:r>
                      <a:r>
                        <a:rPr lang="en-US" altLang="ko-KR" sz="1000" b="1" dirty="0"/>
                        <a:t>1</a:t>
                      </a:r>
                      <a:r>
                        <a:rPr lang="ko-KR" altLang="en-US" sz="1000" b="1" dirty="0"/>
                        <a:t>호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lang="en-US" altLang="ko-KR" sz="1000" b="1" spc="-150" dirty="0">
                        <a:latin typeface="맑은 고딕" panose="020B0503020000020004" pitchFamily="50" charset="-127"/>
                      </a:endParaRPr>
                    </a:p>
                    <a:p>
                      <a:pPr latinLnBrk="1"/>
                      <a:endParaRPr lang="en-US" altLang="ko-KR" sz="1000" b="1" spc="-150" dirty="0"/>
                    </a:p>
                    <a:p>
                      <a:pPr latinLnBrk="1"/>
                      <a:r>
                        <a:rPr lang="en-US" altLang="ko-KR" sz="1000" b="1" spc="-150" dirty="0"/>
                        <a:t>  </a:t>
                      </a:r>
                    </a:p>
                    <a:p>
                      <a:pPr latinLnBrk="1"/>
                      <a:r>
                        <a:rPr lang="en-US" altLang="ko-KR" sz="1000" b="1" spc="-150" dirty="0"/>
                        <a:t> </a:t>
                      </a:r>
                    </a:p>
                    <a:p>
                      <a:pPr algn="ctr" latinLnBrk="1"/>
                      <a:r>
                        <a:rPr lang="en-US" altLang="ko-KR" sz="1000" b="1" spc="-150" dirty="0"/>
                        <a:t>30</a:t>
                      </a:r>
                      <a:r>
                        <a:rPr lang="ko-KR" altLang="en-US" sz="1000" b="1" spc="-150" dirty="0"/>
                        <a:t>만원</a:t>
                      </a:r>
                      <a:endParaRPr lang="en-US" altLang="ko-KR" sz="1000" b="1" spc="-150" dirty="0"/>
                    </a:p>
                    <a:p>
                      <a:pPr algn="ctr" latinLnBrk="1"/>
                      <a:endParaRPr lang="en-US" altLang="ko-KR" sz="1000" b="1" spc="-150" dirty="0"/>
                    </a:p>
                    <a:p>
                      <a:pPr algn="ctr" latinLnBrk="1"/>
                      <a:endParaRPr lang="en-US" altLang="ko-KR" sz="1000" b="1" spc="-150" dirty="0"/>
                    </a:p>
                    <a:p>
                      <a:pPr algn="ctr" latinLnBrk="1"/>
                      <a:r>
                        <a:rPr lang="en-US" altLang="ko-KR" sz="1000" b="1" spc="-150" dirty="0"/>
                        <a:t>50</a:t>
                      </a:r>
                      <a:r>
                        <a:rPr lang="ko-KR" altLang="en-US" sz="1000" b="1" spc="-150" dirty="0"/>
                        <a:t>만원</a:t>
                      </a:r>
                      <a:endParaRPr lang="en-US" altLang="ko-KR" sz="1000" b="1" spc="-150" dirty="0"/>
                    </a:p>
                    <a:p>
                      <a:pPr algn="ctr" latinLnBrk="1"/>
                      <a:endParaRPr lang="en-US" altLang="ko-KR" sz="1000" b="1" spc="-150" dirty="0"/>
                    </a:p>
                    <a:p>
                      <a:pPr algn="ctr" latinLnBrk="1"/>
                      <a:endParaRPr lang="en-US" altLang="ko-KR" sz="1000" b="1" spc="-150" dirty="0"/>
                    </a:p>
                    <a:p>
                      <a:pPr algn="ctr" latinLnBrk="1"/>
                      <a:r>
                        <a:rPr lang="en-US" altLang="ko-KR" sz="1000" b="1" spc="-150" dirty="0"/>
                        <a:t>100</a:t>
                      </a:r>
                      <a:r>
                        <a:rPr lang="ko-KR" altLang="en-US" sz="1000" b="1" spc="-150" dirty="0"/>
                        <a:t>만원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spc="-1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spc="-1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90136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1598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4024</TotalTime>
  <Words>3633</Words>
  <Application>Microsoft Office PowerPoint</Application>
  <PresentationFormat>화면 슬라이드 쇼(4:3)</PresentationFormat>
  <Paragraphs>538</Paragraphs>
  <Slides>41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41</vt:i4>
      </vt:variant>
    </vt:vector>
  </HeadingPairs>
  <TitlesOfParts>
    <vt:vector size="46" baseType="lpstr">
      <vt:lpstr>HY헤드라인M</vt:lpstr>
      <vt:lpstr>맑은 고딕</vt:lpstr>
      <vt:lpstr>Arial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황 동현</cp:lastModifiedBy>
  <cp:revision>212</cp:revision>
  <cp:lastPrinted>2018-10-30T08:19:03Z</cp:lastPrinted>
  <dcterms:created xsi:type="dcterms:W3CDTF">2018-10-26T08:49:34Z</dcterms:created>
  <dcterms:modified xsi:type="dcterms:W3CDTF">2022-10-17T01:06:44Z</dcterms:modified>
</cp:coreProperties>
</file>